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2"/>
  </p:notesMasterIdLst>
  <p:sldIdLst>
    <p:sldId id="2123258984" r:id="rId2"/>
    <p:sldId id="2123258988" r:id="rId3"/>
    <p:sldId id="2123258910" r:id="rId4"/>
    <p:sldId id="2123258989" r:id="rId5"/>
    <p:sldId id="2123258990" r:id="rId6"/>
    <p:sldId id="2123258995" r:id="rId7"/>
    <p:sldId id="2123258985" r:id="rId8"/>
    <p:sldId id="2123258875" r:id="rId9"/>
    <p:sldId id="2123258991" r:id="rId10"/>
    <p:sldId id="2123258992" r:id="rId11"/>
    <p:sldId id="2123258993" r:id="rId12"/>
    <p:sldId id="2123258919" r:id="rId13"/>
    <p:sldId id="2123258994" r:id="rId14"/>
    <p:sldId id="2123259002" r:id="rId15"/>
    <p:sldId id="2123258998" r:id="rId16"/>
    <p:sldId id="2123258999" r:id="rId17"/>
    <p:sldId id="2123258996" r:id="rId18"/>
    <p:sldId id="2123259000" r:id="rId19"/>
    <p:sldId id="2123259001" r:id="rId20"/>
    <p:sldId id="2123258997" r:id="rId21"/>
    <p:sldId id="2123259003" r:id="rId22"/>
    <p:sldId id="258" r:id="rId23"/>
    <p:sldId id="259" r:id="rId24"/>
    <p:sldId id="260" r:id="rId25"/>
    <p:sldId id="261" r:id="rId26"/>
    <p:sldId id="262" r:id="rId27"/>
    <p:sldId id="263" r:id="rId28"/>
    <p:sldId id="264" r:id="rId29"/>
    <p:sldId id="265" r:id="rId30"/>
    <p:sldId id="26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44FA3D-78AB-4466-863A-1CDFB60218C4}" v="151" dt="2024-11-27T21:48:54.9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77" autoAdjust="0"/>
    <p:restoredTop sz="60788" autoAdjust="0"/>
  </p:normalViewPr>
  <p:slideViewPr>
    <p:cSldViewPr snapToGrid="0">
      <p:cViewPr varScale="1">
        <p:scale>
          <a:sx n="82" d="100"/>
          <a:sy n="82" d="100"/>
        </p:scale>
        <p:origin x="34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583F47-9082-4A91-940C-489717710BCD}" type="datetimeFigureOut">
              <a:rPr lang="en-NZ" smtClean="0"/>
              <a:t>25/04/2025</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1C617F-2B45-4401-93E0-18AC8AA26F46}" type="slidenum">
              <a:rPr lang="en-NZ" smtClean="0"/>
              <a:t>‹#›</a:t>
            </a:fld>
            <a:endParaRPr lang="en-NZ"/>
          </a:p>
        </p:txBody>
      </p:sp>
    </p:spTree>
    <p:extLst>
      <p:ext uri="{BB962C8B-B14F-4D97-AF65-F5344CB8AC3E}">
        <p14:creationId xmlns:p14="http://schemas.microsoft.com/office/powerpoint/2010/main" val="890766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21C617F-2B45-4401-93E0-18AC8AA26F46}" type="slidenum">
              <a:rPr lang="en-NZ" smtClean="0"/>
              <a:t>1</a:t>
            </a:fld>
            <a:endParaRPr lang="en-NZ"/>
          </a:p>
        </p:txBody>
      </p:sp>
    </p:spTree>
    <p:extLst>
      <p:ext uri="{BB962C8B-B14F-4D97-AF65-F5344CB8AC3E}">
        <p14:creationId xmlns:p14="http://schemas.microsoft.com/office/powerpoint/2010/main" val="35948673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21C617F-2B45-4401-93E0-18AC8AA26F46}" type="slidenum">
              <a:rPr lang="en-NZ" smtClean="0"/>
              <a:t>10</a:t>
            </a:fld>
            <a:endParaRPr lang="en-NZ"/>
          </a:p>
        </p:txBody>
      </p:sp>
    </p:spTree>
    <p:extLst>
      <p:ext uri="{BB962C8B-B14F-4D97-AF65-F5344CB8AC3E}">
        <p14:creationId xmlns:p14="http://schemas.microsoft.com/office/powerpoint/2010/main" val="3777139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21C617F-2B45-4401-93E0-18AC8AA26F46}" type="slidenum">
              <a:rPr lang="en-NZ" smtClean="0"/>
              <a:t>11</a:t>
            </a:fld>
            <a:endParaRPr lang="en-NZ"/>
          </a:p>
        </p:txBody>
      </p:sp>
    </p:spTree>
    <p:extLst>
      <p:ext uri="{BB962C8B-B14F-4D97-AF65-F5344CB8AC3E}">
        <p14:creationId xmlns:p14="http://schemas.microsoft.com/office/powerpoint/2010/main" val="2113674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C617F-2B45-4401-93E0-18AC8AA26F46}" type="slidenum">
              <a:rPr lang="en-NZ" smtClean="0"/>
              <a:t>12</a:t>
            </a:fld>
            <a:endParaRPr lang="en-NZ"/>
          </a:p>
        </p:txBody>
      </p:sp>
    </p:spTree>
    <p:extLst>
      <p:ext uri="{BB962C8B-B14F-4D97-AF65-F5344CB8AC3E}">
        <p14:creationId xmlns:p14="http://schemas.microsoft.com/office/powerpoint/2010/main" val="24871707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21C617F-2B45-4401-93E0-18AC8AA26F46}" type="slidenum">
              <a:rPr lang="en-NZ" smtClean="0"/>
              <a:t>2</a:t>
            </a:fld>
            <a:endParaRPr lang="en-NZ"/>
          </a:p>
        </p:txBody>
      </p:sp>
    </p:spTree>
    <p:extLst>
      <p:ext uri="{BB962C8B-B14F-4D97-AF65-F5344CB8AC3E}">
        <p14:creationId xmlns:p14="http://schemas.microsoft.com/office/powerpoint/2010/main" val="4025416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21C617F-2B45-4401-93E0-18AC8AA26F46}" type="slidenum">
              <a:rPr lang="en-NZ" smtClean="0"/>
              <a:t>3</a:t>
            </a:fld>
            <a:endParaRPr lang="en-NZ"/>
          </a:p>
        </p:txBody>
      </p:sp>
    </p:spTree>
    <p:extLst>
      <p:ext uri="{BB962C8B-B14F-4D97-AF65-F5344CB8AC3E}">
        <p14:creationId xmlns:p14="http://schemas.microsoft.com/office/powerpoint/2010/main" val="2425036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21C617F-2B45-4401-93E0-18AC8AA26F46}" type="slidenum">
              <a:rPr lang="en-NZ" smtClean="0"/>
              <a:t>4</a:t>
            </a:fld>
            <a:endParaRPr lang="en-NZ"/>
          </a:p>
        </p:txBody>
      </p:sp>
    </p:spTree>
    <p:extLst>
      <p:ext uri="{BB962C8B-B14F-4D97-AF65-F5344CB8AC3E}">
        <p14:creationId xmlns:p14="http://schemas.microsoft.com/office/powerpoint/2010/main" val="227389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21C617F-2B45-4401-93E0-18AC8AA26F46}" type="slidenum">
              <a:rPr lang="en-NZ" smtClean="0"/>
              <a:t>5</a:t>
            </a:fld>
            <a:endParaRPr lang="en-NZ"/>
          </a:p>
        </p:txBody>
      </p:sp>
    </p:spTree>
    <p:extLst>
      <p:ext uri="{BB962C8B-B14F-4D97-AF65-F5344CB8AC3E}">
        <p14:creationId xmlns:p14="http://schemas.microsoft.com/office/powerpoint/2010/main" val="1011192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21C617F-2B45-4401-93E0-18AC8AA26F46}" type="slidenum">
              <a:rPr lang="en-NZ" smtClean="0"/>
              <a:t>6</a:t>
            </a:fld>
            <a:endParaRPr lang="en-NZ"/>
          </a:p>
        </p:txBody>
      </p:sp>
    </p:spTree>
    <p:extLst>
      <p:ext uri="{BB962C8B-B14F-4D97-AF65-F5344CB8AC3E}">
        <p14:creationId xmlns:p14="http://schemas.microsoft.com/office/powerpoint/2010/main" val="2598679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C617F-2B45-4401-93E0-18AC8AA26F46}" type="slidenum">
              <a:rPr lang="en-NZ" smtClean="0"/>
              <a:t>7</a:t>
            </a:fld>
            <a:endParaRPr lang="en-NZ"/>
          </a:p>
        </p:txBody>
      </p:sp>
    </p:spTree>
    <p:extLst>
      <p:ext uri="{BB962C8B-B14F-4D97-AF65-F5344CB8AC3E}">
        <p14:creationId xmlns:p14="http://schemas.microsoft.com/office/powerpoint/2010/main" val="3500730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21C617F-2B45-4401-93E0-18AC8AA26F46}" type="slidenum">
              <a:rPr lang="en-NZ" smtClean="0"/>
              <a:t>8</a:t>
            </a:fld>
            <a:endParaRPr lang="en-NZ"/>
          </a:p>
        </p:txBody>
      </p:sp>
    </p:spTree>
    <p:extLst>
      <p:ext uri="{BB962C8B-B14F-4D97-AF65-F5344CB8AC3E}">
        <p14:creationId xmlns:p14="http://schemas.microsoft.com/office/powerpoint/2010/main" val="634064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C617F-2B45-4401-93E0-18AC8AA26F46}" type="slidenum">
              <a:rPr lang="en-NZ" smtClean="0"/>
              <a:t>9</a:t>
            </a:fld>
            <a:endParaRPr lang="en-NZ"/>
          </a:p>
        </p:txBody>
      </p:sp>
    </p:spTree>
    <p:extLst>
      <p:ext uri="{BB962C8B-B14F-4D97-AF65-F5344CB8AC3E}">
        <p14:creationId xmlns:p14="http://schemas.microsoft.com/office/powerpoint/2010/main" val="2691855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392D5-CCDD-3333-B56A-BD4AE05A602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E0F391A5-4FB8-7104-CF18-57A8418FA44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A6482A59-1AC9-A9DF-DC85-179710B4ECE0}"/>
              </a:ext>
            </a:extLst>
          </p:cNvPr>
          <p:cNvSpPr>
            <a:spLocks noGrp="1"/>
          </p:cNvSpPr>
          <p:nvPr>
            <p:ph type="dt" sz="half" idx="10"/>
          </p:nvPr>
        </p:nvSpPr>
        <p:spPr/>
        <p:txBody>
          <a:bodyPr/>
          <a:lstStyle/>
          <a:p>
            <a:fld id="{C28D0252-C44D-4E11-BF37-084C61B068C1}" type="datetimeFigureOut">
              <a:rPr lang="en-NZ" smtClean="0"/>
              <a:t>25/04/2025</a:t>
            </a:fld>
            <a:endParaRPr lang="en-NZ"/>
          </a:p>
        </p:txBody>
      </p:sp>
      <p:sp>
        <p:nvSpPr>
          <p:cNvPr id="5" name="Footer Placeholder 4">
            <a:extLst>
              <a:ext uri="{FF2B5EF4-FFF2-40B4-BE49-F238E27FC236}">
                <a16:creationId xmlns:a16="http://schemas.microsoft.com/office/drawing/2014/main" id="{698CF28F-F44D-35DD-722C-6DC71291060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2DE7EFC1-577F-3956-FE43-6A2AF0349CFA}"/>
              </a:ext>
            </a:extLst>
          </p:cNvPr>
          <p:cNvSpPr>
            <a:spLocks noGrp="1"/>
          </p:cNvSpPr>
          <p:nvPr>
            <p:ph type="sldNum" sz="quarter" idx="12"/>
          </p:nvPr>
        </p:nvSpPr>
        <p:spPr/>
        <p:txBody>
          <a:bodyPr/>
          <a:lstStyle/>
          <a:p>
            <a:fld id="{C28634C5-D671-4016-98D2-37FD6F02A935}" type="slidenum">
              <a:rPr lang="en-NZ" smtClean="0"/>
              <a:t>‹#›</a:t>
            </a:fld>
            <a:endParaRPr lang="en-NZ"/>
          </a:p>
        </p:txBody>
      </p:sp>
    </p:spTree>
    <p:extLst>
      <p:ext uri="{BB962C8B-B14F-4D97-AF65-F5344CB8AC3E}">
        <p14:creationId xmlns:p14="http://schemas.microsoft.com/office/powerpoint/2010/main" val="36737597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48027-A676-3191-D9D2-CD624D901A95}"/>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55C04C42-6DB3-FA7A-177A-436DC39E95B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FB99299D-FC68-428A-8672-2BE41BFB8783}"/>
              </a:ext>
            </a:extLst>
          </p:cNvPr>
          <p:cNvSpPr>
            <a:spLocks noGrp="1"/>
          </p:cNvSpPr>
          <p:nvPr>
            <p:ph type="dt" sz="half" idx="10"/>
          </p:nvPr>
        </p:nvSpPr>
        <p:spPr/>
        <p:txBody>
          <a:bodyPr/>
          <a:lstStyle/>
          <a:p>
            <a:fld id="{C28D0252-C44D-4E11-BF37-084C61B068C1}" type="datetimeFigureOut">
              <a:rPr lang="en-NZ" smtClean="0"/>
              <a:t>25/04/2025</a:t>
            </a:fld>
            <a:endParaRPr lang="en-NZ"/>
          </a:p>
        </p:txBody>
      </p:sp>
      <p:sp>
        <p:nvSpPr>
          <p:cNvPr id="5" name="Footer Placeholder 4">
            <a:extLst>
              <a:ext uri="{FF2B5EF4-FFF2-40B4-BE49-F238E27FC236}">
                <a16:creationId xmlns:a16="http://schemas.microsoft.com/office/drawing/2014/main" id="{8EB9781B-413F-5CC6-43D5-9779AA32C52F}"/>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F3D387CA-434C-5F8A-F294-C699B7436FF3}"/>
              </a:ext>
            </a:extLst>
          </p:cNvPr>
          <p:cNvSpPr>
            <a:spLocks noGrp="1"/>
          </p:cNvSpPr>
          <p:nvPr>
            <p:ph type="sldNum" sz="quarter" idx="12"/>
          </p:nvPr>
        </p:nvSpPr>
        <p:spPr/>
        <p:txBody>
          <a:bodyPr/>
          <a:lstStyle/>
          <a:p>
            <a:fld id="{C28634C5-D671-4016-98D2-37FD6F02A935}" type="slidenum">
              <a:rPr lang="en-NZ" smtClean="0"/>
              <a:t>‹#›</a:t>
            </a:fld>
            <a:endParaRPr lang="en-NZ"/>
          </a:p>
        </p:txBody>
      </p:sp>
    </p:spTree>
    <p:extLst>
      <p:ext uri="{BB962C8B-B14F-4D97-AF65-F5344CB8AC3E}">
        <p14:creationId xmlns:p14="http://schemas.microsoft.com/office/powerpoint/2010/main" val="28668954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7AA4FF-6E12-0AB8-2277-4C2FA8582F4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6F9D0169-6670-3DCA-FF0F-0247CE2DCE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ABCC9CA5-6FAD-1B01-CC0F-16DBE662875E}"/>
              </a:ext>
            </a:extLst>
          </p:cNvPr>
          <p:cNvSpPr>
            <a:spLocks noGrp="1"/>
          </p:cNvSpPr>
          <p:nvPr>
            <p:ph type="dt" sz="half" idx="10"/>
          </p:nvPr>
        </p:nvSpPr>
        <p:spPr/>
        <p:txBody>
          <a:bodyPr/>
          <a:lstStyle/>
          <a:p>
            <a:fld id="{C28D0252-C44D-4E11-BF37-084C61B068C1}" type="datetimeFigureOut">
              <a:rPr lang="en-NZ" smtClean="0"/>
              <a:t>25/04/2025</a:t>
            </a:fld>
            <a:endParaRPr lang="en-NZ"/>
          </a:p>
        </p:txBody>
      </p:sp>
      <p:sp>
        <p:nvSpPr>
          <p:cNvPr id="5" name="Footer Placeholder 4">
            <a:extLst>
              <a:ext uri="{FF2B5EF4-FFF2-40B4-BE49-F238E27FC236}">
                <a16:creationId xmlns:a16="http://schemas.microsoft.com/office/drawing/2014/main" id="{5C1718D3-4A3E-9F9F-AB0D-BCB7E773086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CC534CD5-DFC1-2442-7300-B254EFF6D5F9}"/>
              </a:ext>
            </a:extLst>
          </p:cNvPr>
          <p:cNvSpPr>
            <a:spLocks noGrp="1"/>
          </p:cNvSpPr>
          <p:nvPr>
            <p:ph type="sldNum" sz="quarter" idx="12"/>
          </p:nvPr>
        </p:nvSpPr>
        <p:spPr/>
        <p:txBody>
          <a:bodyPr/>
          <a:lstStyle/>
          <a:p>
            <a:fld id="{C28634C5-D671-4016-98D2-37FD6F02A935}" type="slidenum">
              <a:rPr lang="en-NZ" smtClean="0"/>
              <a:t>‹#›</a:t>
            </a:fld>
            <a:endParaRPr lang="en-NZ"/>
          </a:p>
        </p:txBody>
      </p:sp>
    </p:spTree>
    <p:extLst>
      <p:ext uri="{BB962C8B-B14F-4D97-AF65-F5344CB8AC3E}">
        <p14:creationId xmlns:p14="http://schemas.microsoft.com/office/powerpoint/2010/main" val="2526307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21AEC3-7583-F6E3-04D8-39B6BEAD44C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cxnSp>
        <p:nvCxnSpPr>
          <p:cNvPr id="12" name="Straight Connector 11">
            <a:extLst>
              <a:ext uri="{FF2B5EF4-FFF2-40B4-BE49-F238E27FC236}">
                <a16:creationId xmlns:a16="http://schemas.microsoft.com/office/drawing/2014/main" id="{EA44A60F-47D2-BD14-E949-6031FA102B21}"/>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98B70F33-EBFF-1C0A-C497-07F02B8990E7}"/>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724295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445FCDC-34C0-1D1D-5ABA-5FD752837A2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39" y="0"/>
            <a:ext cx="1218072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238103" cy="553998"/>
          </a:xfrm>
        </p:spPr>
        <p:txBody>
          <a:bodyPr wrap="square" anchor="b" anchorCtr="0">
            <a:spAutoFit/>
          </a:bodyPr>
          <a:lstStyle>
            <a:lvl1pPr>
              <a:defRPr sz="3600">
                <a:solidFill>
                  <a:schemeClr val="bg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823810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3750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Quote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DF28F-8B2E-B36A-FB58-D3888883D2B2}"/>
              </a:ext>
            </a:extLst>
          </p:cNvPr>
          <p:cNvPicPr>
            <a:picLocks noChangeAspect="1"/>
          </p:cNvPicPr>
          <p:nvPr userDrawn="1"/>
        </p:nvPicPr>
        <p:blipFill>
          <a:blip r:embed="rId2"/>
          <a:srcRect/>
          <a:stretch/>
        </p:blipFill>
        <p:spPr>
          <a:xfrm>
            <a:off x="0" y="0"/>
            <a:ext cx="12191998" cy="6857999"/>
          </a:xfrm>
          <a:prstGeom prst="rect">
            <a:avLst/>
          </a:prstGeom>
        </p:spPr>
      </p:pic>
      <p:sp>
        <p:nvSpPr>
          <p:cNvPr id="4" name="Text Placeholder 4">
            <a:extLst>
              <a:ext uri="{FF2B5EF4-FFF2-40B4-BE49-F238E27FC236}">
                <a16:creationId xmlns:a16="http://schemas.microsoft.com/office/drawing/2014/main" id="{8291E2F4-0981-20A8-7175-41E505D2BB50}"/>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j-lt"/>
              </a:defRPr>
            </a:lvl1pPr>
          </a:lstStyle>
          <a:p>
            <a:pPr lvl="0"/>
            <a:r>
              <a:rPr lang="en-US" dirty="0"/>
              <a:t>Name attribute</a:t>
            </a:r>
          </a:p>
        </p:txBody>
      </p:sp>
      <p:sp>
        <p:nvSpPr>
          <p:cNvPr id="6" name="Text Placeholder 4">
            <a:extLst>
              <a:ext uri="{FF2B5EF4-FFF2-40B4-BE49-F238E27FC236}">
                <a16:creationId xmlns:a16="http://schemas.microsoft.com/office/drawing/2014/main" id="{3E92B394-65BF-E32A-35AA-0B819ED2B801}"/>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tx1"/>
                </a:solidFill>
                <a:latin typeface="+mn-lt"/>
              </a:defRPr>
            </a:lvl1pPr>
          </a:lstStyle>
          <a:p>
            <a:pPr lvl="0"/>
            <a:r>
              <a:rPr lang="en-US" dirty="0"/>
              <a:t>Job title or another attribute</a:t>
            </a:r>
          </a:p>
        </p:txBody>
      </p:sp>
      <p:sp>
        <p:nvSpPr>
          <p:cNvPr id="7" name="Title 2">
            <a:extLst>
              <a:ext uri="{FF2B5EF4-FFF2-40B4-BE49-F238E27FC236}">
                <a16:creationId xmlns:a16="http://schemas.microsoft.com/office/drawing/2014/main" id="{65A9FB9B-56E3-56F9-7445-B30B09F61CAB}"/>
              </a:ext>
            </a:extLst>
          </p:cNvPr>
          <p:cNvSpPr>
            <a:spLocks noGrp="1"/>
          </p:cNvSpPr>
          <p:nvPr>
            <p:ph type="title"/>
          </p:nvPr>
        </p:nvSpPr>
        <p:spPr>
          <a:xfrm>
            <a:off x="1163637" y="850900"/>
            <a:ext cx="7256463" cy="3238500"/>
          </a:xfrm>
        </p:spPr>
        <p:txBody>
          <a:bodyPr anchor="b" anchorCtr="0">
            <a:normAutofit/>
          </a:bodyPr>
          <a:lstStyle>
            <a:lvl1pPr>
              <a:lnSpc>
                <a:spcPct val="90000"/>
              </a:lnSpc>
              <a:defRPr sz="3200">
                <a:solidFill>
                  <a:schemeClr val="tx1"/>
                </a:solidFill>
                <a:latin typeface="+mj-lt"/>
              </a:defRPr>
            </a:lvl1pPr>
          </a:lstStyle>
          <a:p>
            <a:r>
              <a:rPr lang="en-US" dirty="0"/>
              <a:t>Click to edit Master title style</a:t>
            </a:r>
          </a:p>
        </p:txBody>
      </p:sp>
    </p:spTree>
    <p:extLst>
      <p:ext uri="{BB962C8B-B14F-4D97-AF65-F5344CB8AC3E}">
        <p14:creationId xmlns:p14="http://schemas.microsoft.com/office/powerpoint/2010/main" val="976295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Quote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892581-3D36-17DF-900F-08DC702E74B4}"/>
              </a:ext>
            </a:extLst>
          </p:cNvPr>
          <p:cNvPicPr>
            <a:picLocks noChangeAspect="1"/>
          </p:cNvPicPr>
          <p:nvPr userDrawn="1"/>
        </p:nvPicPr>
        <p:blipFill>
          <a:blip r:embed="rId2"/>
          <a:srcRect/>
          <a:stretch/>
        </p:blipFill>
        <p:spPr>
          <a:xfrm>
            <a:off x="0" y="0"/>
            <a:ext cx="12191998" cy="6857999"/>
          </a:xfrm>
          <a:prstGeom prst="rect">
            <a:avLst/>
          </a:prstGeom>
        </p:spPr>
      </p:pic>
      <p:sp>
        <p:nvSpPr>
          <p:cNvPr id="4" name="Text Placeholder 4">
            <a:extLst>
              <a:ext uri="{FF2B5EF4-FFF2-40B4-BE49-F238E27FC236}">
                <a16:creationId xmlns:a16="http://schemas.microsoft.com/office/drawing/2014/main" id="{8291E2F4-0981-20A8-7175-41E505D2BB50}"/>
              </a:ext>
            </a:extLst>
          </p:cNvPr>
          <p:cNvSpPr>
            <a:spLocks noGrp="1"/>
          </p:cNvSpPr>
          <p:nvPr>
            <p:ph type="body" sz="quarter" idx="12" hasCustomPrompt="1"/>
          </p:nvPr>
        </p:nvSpPr>
        <p:spPr>
          <a:xfrm>
            <a:off x="2482292"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j-lt"/>
              </a:defRPr>
            </a:lvl1pPr>
          </a:lstStyle>
          <a:p>
            <a:pPr lvl="0"/>
            <a:r>
              <a:rPr lang="en-US" dirty="0"/>
              <a:t>Name attribute</a:t>
            </a:r>
          </a:p>
        </p:txBody>
      </p:sp>
      <p:sp>
        <p:nvSpPr>
          <p:cNvPr id="6" name="Text Placeholder 4">
            <a:extLst>
              <a:ext uri="{FF2B5EF4-FFF2-40B4-BE49-F238E27FC236}">
                <a16:creationId xmlns:a16="http://schemas.microsoft.com/office/drawing/2014/main" id="{3E92B394-65BF-E32A-35AA-0B819ED2B801}"/>
              </a:ext>
            </a:extLst>
          </p:cNvPr>
          <p:cNvSpPr>
            <a:spLocks noGrp="1"/>
          </p:cNvSpPr>
          <p:nvPr>
            <p:ph type="body" sz="quarter" idx="13" hasCustomPrompt="1"/>
          </p:nvPr>
        </p:nvSpPr>
        <p:spPr>
          <a:xfrm>
            <a:off x="2482292"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tx1"/>
                </a:solidFill>
                <a:latin typeface="+mn-lt"/>
              </a:defRPr>
            </a:lvl1pPr>
          </a:lstStyle>
          <a:p>
            <a:pPr lvl="0"/>
            <a:r>
              <a:rPr lang="en-US" dirty="0"/>
              <a:t>Job title or another attribute</a:t>
            </a:r>
          </a:p>
        </p:txBody>
      </p:sp>
      <p:sp>
        <p:nvSpPr>
          <p:cNvPr id="7" name="Title 2">
            <a:extLst>
              <a:ext uri="{FF2B5EF4-FFF2-40B4-BE49-F238E27FC236}">
                <a16:creationId xmlns:a16="http://schemas.microsoft.com/office/drawing/2014/main" id="{65A9FB9B-56E3-56F9-7445-B30B09F61CAB}"/>
              </a:ext>
            </a:extLst>
          </p:cNvPr>
          <p:cNvSpPr>
            <a:spLocks noGrp="1"/>
          </p:cNvSpPr>
          <p:nvPr>
            <p:ph type="title"/>
          </p:nvPr>
        </p:nvSpPr>
        <p:spPr>
          <a:xfrm>
            <a:off x="2482292" y="1033462"/>
            <a:ext cx="7256463" cy="3055937"/>
          </a:xfrm>
        </p:spPr>
        <p:txBody>
          <a:bodyPr anchor="b" anchorCtr="0">
            <a:normAutofit/>
          </a:bodyPr>
          <a:lstStyle>
            <a:lvl1pPr>
              <a:lnSpc>
                <a:spcPct val="90000"/>
              </a:lnSpc>
              <a:defRPr sz="3200">
                <a:solidFill>
                  <a:schemeClr val="tx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3A18181E-1D73-07E1-1A15-DDECD5D0AEE0}"/>
              </a:ext>
            </a:extLst>
          </p:cNvPr>
          <p:cNvPicPr>
            <a:picLocks noChangeAspect="1"/>
          </p:cNvPicPr>
          <p:nvPr userDrawn="1"/>
        </p:nvPicPr>
        <p:blipFill>
          <a:blip r:embed="rId3"/>
          <a:srcRect/>
          <a:stretch/>
        </p:blipFill>
        <p:spPr>
          <a:xfrm>
            <a:off x="584200" y="1647031"/>
            <a:ext cx="1180698" cy="1828798"/>
          </a:xfrm>
          <a:prstGeom prst="rect">
            <a:avLst/>
          </a:prstGeom>
        </p:spPr>
      </p:pic>
    </p:spTree>
    <p:extLst>
      <p:ext uri="{BB962C8B-B14F-4D97-AF65-F5344CB8AC3E}">
        <p14:creationId xmlns:p14="http://schemas.microsoft.com/office/powerpoint/2010/main" val="3981513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
            <a:ext cx="12192000" cy="1102333"/>
          </a:xfrm>
          <a:prstGeom prst="rect">
            <a:avLst/>
          </a:prstGeom>
        </p:spPr>
      </p:pic>
      <p:sp>
        <p:nvSpPr>
          <p:cNvPr id="17" name="bg object 17"/>
          <p:cNvSpPr/>
          <p:nvPr/>
        </p:nvSpPr>
        <p:spPr>
          <a:xfrm>
            <a:off x="0" y="6490739"/>
            <a:ext cx="12192000" cy="367552"/>
          </a:xfrm>
          <a:custGeom>
            <a:avLst/>
            <a:gdLst/>
            <a:ahLst/>
            <a:cxnLst/>
            <a:rect l="l" t="t" r="r" b="b"/>
            <a:pathLst>
              <a:path w="10058400" h="416559">
                <a:moveTo>
                  <a:pt x="10058400" y="0"/>
                </a:moveTo>
                <a:lnTo>
                  <a:pt x="0" y="0"/>
                </a:lnTo>
                <a:lnTo>
                  <a:pt x="0" y="416229"/>
                </a:lnTo>
                <a:lnTo>
                  <a:pt x="10058400" y="416229"/>
                </a:lnTo>
                <a:lnTo>
                  <a:pt x="10058400" y="0"/>
                </a:lnTo>
                <a:close/>
              </a:path>
            </a:pathLst>
          </a:custGeom>
          <a:solidFill>
            <a:srgbClr val="E8E6DF"/>
          </a:solidFill>
        </p:spPr>
        <p:txBody>
          <a:bodyPr wrap="square" lIns="0" tIns="0" rIns="0" bIns="0" rtlCol="0"/>
          <a:lstStyle/>
          <a:p>
            <a:endParaRPr sz="1588"/>
          </a:p>
        </p:txBody>
      </p:sp>
      <p:sp>
        <p:nvSpPr>
          <p:cNvPr id="18" name="bg object 18"/>
          <p:cNvSpPr/>
          <p:nvPr/>
        </p:nvSpPr>
        <p:spPr>
          <a:xfrm>
            <a:off x="415636" y="2245337"/>
            <a:ext cx="3663758"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19" name="bg object 19"/>
          <p:cNvSpPr/>
          <p:nvPr/>
        </p:nvSpPr>
        <p:spPr>
          <a:xfrm>
            <a:off x="4264428" y="2245337"/>
            <a:ext cx="3663758"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20" name="bg object 20"/>
          <p:cNvSpPr/>
          <p:nvPr/>
        </p:nvSpPr>
        <p:spPr>
          <a:xfrm>
            <a:off x="4264428" y="3354719"/>
            <a:ext cx="3663758"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2" name="Holder 2"/>
          <p:cNvSpPr>
            <a:spLocks noGrp="1"/>
          </p:cNvSpPr>
          <p:nvPr>
            <p:ph type="title"/>
          </p:nvPr>
        </p:nvSpPr>
        <p:spPr/>
        <p:txBody>
          <a:bodyPr lIns="0" tIns="0" rIns="0" bIns="0"/>
          <a:lstStyle>
            <a:lvl1pPr>
              <a:defRPr sz="2118" b="1" i="0">
                <a:solidFill>
                  <a:srgbClr val="231F20"/>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39030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9030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4/25/2025</a:t>
            </a:fld>
            <a:endParaRPr lang="en-US"/>
          </a:p>
        </p:txBody>
      </p:sp>
      <p:sp>
        <p:nvSpPr>
          <p:cNvPr id="7" name="Holder 7"/>
          <p:cNvSpPr>
            <a:spLocks noGrp="1"/>
          </p:cNvSpPr>
          <p:nvPr>
            <p:ph type="sldNum" sz="quarter" idx="7"/>
          </p:nvPr>
        </p:nvSpPr>
        <p:spPr/>
        <p:txBody>
          <a:bodyPr lIns="0" tIns="0" rIns="0" bIns="0"/>
          <a:lstStyle>
            <a:lvl1pPr>
              <a:defRPr sz="794" b="0" i="0">
                <a:solidFill>
                  <a:srgbClr val="505050"/>
                </a:solidFill>
                <a:latin typeface="Segoe UI"/>
                <a:cs typeface="Segoe UI"/>
              </a:defRPr>
            </a:lvl1pPr>
          </a:lstStyle>
          <a:p>
            <a:pPr marL="33619">
              <a:spcBef>
                <a:spcPts val="150"/>
              </a:spcBef>
            </a:pPr>
            <a:fld id="{81D60167-4931-47E6-BA6A-407CBD079E47}" type="slidenum">
              <a:rPr lang="en-NZ" spc="-22" smtClean="0"/>
              <a:pPr marL="33619">
                <a:spcBef>
                  <a:spcPts val="150"/>
                </a:spcBef>
              </a:pPr>
              <a:t>‹#›</a:t>
            </a:fld>
            <a:endParaRPr lang="en-NZ" spc="-22" dirty="0"/>
          </a:p>
        </p:txBody>
      </p:sp>
    </p:spTree>
    <p:extLst>
      <p:ext uri="{BB962C8B-B14F-4D97-AF65-F5344CB8AC3E}">
        <p14:creationId xmlns:p14="http://schemas.microsoft.com/office/powerpoint/2010/main" val="29473877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445FCDC-34C0-1D1D-5ABA-5FD752837A2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39" y="0"/>
            <a:ext cx="1218072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238103" cy="553998"/>
          </a:xfrm>
        </p:spPr>
        <p:txBody>
          <a:bodyPr wrap="square" anchor="b" anchorCtr="0">
            <a:spAutoFit/>
          </a:bodyPr>
          <a:lstStyle>
            <a:lvl1pPr>
              <a:defRPr sz="3600">
                <a:solidFill>
                  <a:schemeClr val="bg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823810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3750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Quote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DF28F-8B2E-B36A-FB58-D3888883D2B2}"/>
              </a:ext>
            </a:extLst>
          </p:cNvPr>
          <p:cNvPicPr>
            <a:picLocks noChangeAspect="1"/>
          </p:cNvPicPr>
          <p:nvPr userDrawn="1"/>
        </p:nvPicPr>
        <p:blipFill>
          <a:blip r:embed="rId2"/>
          <a:srcRect/>
          <a:stretch/>
        </p:blipFill>
        <p:spPr>
          <a:xfrm>
            <a:off x="0" y="0"/>
            <a:ext cx="12191998" cy="6857999"/>
          </a:xfrm>
          <a:prstGeom prst="rect">
            <a:avLst/>
          </a:prstGeom>
        </p:spPr>
      </p:pic>
      <p:sp>
        <p:nvSpPr>
          <p:cNvPr id="4" name="Text Placeholder 4">
            <a:extLst>
              <a:ext uri="{FF2B5EF4-FFF2-40B4-BE49-F238E27FC236}">
                <a16:creationId xmlns:a16="http://schemas.microsoft.com/office/drawing/2014/main" id="{8291E2F4-0981-20A8-7175-41E505D2BB50}"/>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j-lt"/>
              </a:defRPr>
            </a:lvl1pPr>
          </a:lstStyle>
          <a:p>
            <a:pPr lvl="0"/>
            <a:r>
              <a:rPr lang="en-US" dirty="0"/>
              <a:t>Name attribute</a:t>
            </a:r>
          </a:p>
        </p:txBody>
      </p:sp>
      <p:sp>
        <p:nvSpPr>
          <p:cNvPr id="6" name="Text Placeholder 4">
            <a:extLst>
              <a:ext uri="{FF2B5EF4-FFF2-40B4-BE49-F238E27FC236}">
                <a16:creationId xmlns:a16="http://schemas.microsoft.com/office/drawing/2014/main" id="{3E92B394-65BF-E32A-35AA-0B819ED2B801}"/>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tx1"/>
                </a:solidFill>
                <a:latin typeface="+mn-lt"/>
              </a:defRPr>
            </a:lvl1pPr>
          </a:lstStyle>
          <a:p>
            <a:pPr lvl="0"/>
            <a:r>
              <a:rPr lang="en-US" dirty="0"/>
              <a:t>Job title or another attribute</a:t>
            </a:r>
          </a:p>
        </p:txBody>
      </p:sp>
      <p:sp>
        <p:nvSpPr>
          <p:cNvPr id="7" name="Title 2">
            <a:extLst>
              <a:ext uri="{FF2B5EF4-FFF2-40B4-BE49-F238E27FC236}">
                <a16:creationId xmlns:a16="http://schemas.microsoft.com/office/drawing/2014/main" id="{65A9FB9B-56E3-56F9-7445-B30B09F61CAB}"/>
              </a:ext>
            </a:extLst>
          </p:cNvPr>
          <p:cNvSpPr>
            <a:spLocks noGrp="1"/>
          </p:cNvSpPr>
          <p:nvPr>
            <p:ph type="title"/>
          </p:nvPr>
        </p:nvSpPr>
        <p:spPr>
          <a:xfrm>
            <a:off x="1163637" y="850900"/>
            <a:ext cx="7256463" cy="3238500"/>
          </a:xfrm>
        </p:spPr>
        <p:txBody>
          <a:bodyPr anchor="b" anchorCtr="0">
            <a:normAutofit/>
          </a:bodyPr>
          <a:lstStyle>
            <a:lvl1pPr>
              <a:lnSpc>
                <a:spcPct val="90000"/>
              </a:lnSpc>
              <a:defRPr sz="3200">
                <a:solidFill>
                  <a:schemeClr val="tx1"/>
                </a:solidFill>
                <a:latin typeface="+mj-lt"/>
              </a:defRPr>
            </a:lvl1pPr>
          </a:lstStyle>
          <a:p>
            <a:r>
              <a:rPr lang="en-US" dirty="0"/>
              <a:t>Click to edit Master title style</a:t>
            </a:r>
          </a:p>
        </p:txBody>
      </p:sp>
    </p:spTree>
    <p:extLst>
      <p:ext uri="{BB962C8B-B14F-4D97-AF65-F5344CB8AC3E}">
        <p14:creationId xmlns:p14="http://schemas.microsoft.com/office/powerpoint/2010/main" val="976295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2_Quote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892581-3D36-17DF-900F-08DC702E74B4}"/>
              </a:ext>
            </a:extLst>
          </p:cNvPr>
          <p:cNvPicPr>
            <a:picLocks noChangeAspect="1"/>
          </p:cNvPicPr>
          <p:nvPr userDrawn="1"/>
        </p:nvPicPr>
        <p:blipFill>
          <a:blip r:embed="rId2"/>
          <a:srcRect/>
          <a:stretch/>
        </p:blipFill>
        <p:spPr>
          <a:xfrm>
            <a:off x="0" y="0"/>
            <a:ext cx="12191998" cy="6857999"/>
          </a:xfrm>
          <a:prstGeom prst="rect">
            <a:avLst/>
          </a:prstGeom>
        </p:spPr>
      </p:pic>
      <p:sp>
        <p:nvSpPr>
          <p:cNvPr id="4" name="Text Placeholder 4">
            <a:extLst>
              <a:ext uri="{FF2B5EF4-FFF2-40B4-BE49-F238E27FC236}">
                <a16:creationId xmlns:a16="http://schemas.microsoft.com/office/drawing/2014/main" id="{8291E2F4-0981-20A8-7175-41E505D2BB50}"/>
              </a:ext>
            </a:extLst>
          </p:cNvPr>
          <p:cNvSpPr>
            <a:spLocks noGrp="1"/>
          </p:cNvSpPr>
          <p:nvPr>
            <p:ph type="body" sz="quarter" idx="12" hasCustomPrompt="1"/>
          </p:nvPr>
        </p:nvSpPr>
        <p:spPr>
          <a:xfrm>
            <a:off x="2482292"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j-lt"/>
              </a:defRPr>
            </a:lvl1pPr>
          </a:lstStyle>
          <a:p>
            <a:pPr lvl="0"/>
            <a:r>
              <a:rPr lang="en-US" dirty="0"/>
              <a:t>Name attribute</a:t>
            </a:r>
          </a:p>
        </p:txBody>
      </p:sp>
      <p:sp>
        <p:nvSpPr>
          <p:cNvPr id="6" name="Text Placeholder 4">
            <a:extLst>
              <a:ext uri="{FF2B5EF4-FFF2-40B4-BE49-F238E27FC236}">
                <a16:creationId xmlns:a16="http://schemas.microsoft.com/office/drawing/2014/main" id="{3E92B394-65BF-E32A-35AA-0B819ED2B801}"/>
              </a:ext>
            </a:extLst>
          </p:cNvPr>
          <p:cNvSpPr>
            <a:spLocks noGrp="1"/>
          </p:cNvSpPr>
          <p:nvPr>
            <p:ph type="body" sz="quarter" idx="13" hasCustomPrompt="1"/>
          </p:nvPr>
        </p:nvSpPr>
        <p:spPr>
          <a:xfrm>
            <a:off x="2482292"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tx1"/>
                </a:solidFill>
                <a:latin typeface="+mn-lt"/>
              </a:defRPr>
            </a:lvl1pPr>
          </a:lstStyle>
          <a:p>
            <a:pPr lvl="0"/>
            <a:r>
              <a:rPr lang="en-US" dirty="0"/>
              <a:t>Job title or another attribute</a:t>
            </a:r>
          </a:p>
        </p:txBody>
      </p:sp>
      <p:sp>
        <p:nvSpPr>
          <p:cNvPr id="7" name="Title 2">
            <a:extLst>
              <a:ext uri="{FF2B5EF4-FFF2-40B4-BE49-F238E27FC236}">
                <a16:creationId xmlns:a16="http://schemas.microsoft.com/office/drawing/2014/main" id="{65A9FB9B-56E3-56F9-7445-B30B09F61CAB}"/>
              </a:ext>
            </a:extLst>
          </p:cNvPr>
          <p:cNvSpPr>
            <a:spLocks noGrp="1"/>
          </p:cNvSpPr>
          <p:nvPr>
            <p:ph type="title"/>
          </p:nvPr>
        </p:nvSpPr>
        <p:spPr>
          <a:xfrm>
            <a:off x="2482292" y="1033462"/>
            <a:ext cx="7256463" cy="3055937"/>
          </a:xfrm>
        </p:spPr>
        <p:txBody>
          <a:bodyPr anchor="b" anchorCtr="0">
            <a:normAutofit/>
          </a:bodyPr>
          <a:lstStyle>
            <a:lvl1pPr>
              <a:lnSpc>
                <a:spcPct val="90000"/>
              </a:lnSpc>
              <a:defRPr sz="3200">
                <a:solidFill>
                  <a:schemeClr val="tx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3A18181E-1D73-07E1-1A15-DDECD5D0AEE0}"/>
              </a:ext>
            </a:extLst>
          </p:cNvPr>
          <p:cNvPicPr>
            <a:picLocks noChangeAspect="1"/>
          </p:cNvPicPr>
          <p:nvPr userDrawn="1"/>
        </p:nvPicPr>
        <p:blipFill>
          <a:blip r:embed="rId3"/>
          <a:srcRect/>
          <a:stretch/>
        </p:blipFill>
        <p:spPr>
          <a:xfrm>
            <a:off x="584200" y="1647031"/>
            <a:ext cx="1180698" cy="1828798"/>
          </a:xfrm>
          <a:prstGeom prst="rect">
            <a:avLst/>
          </a:prstGeom>
        </p:spPr>
      </p:pic>
    </p:spTree>
    <p:extLst>
      <p:ext uri="{BB962C8B-B14F-4D97-AF65-F5344CB8AC3E}">
        <p14:creationId xmlns:p14="http://schemas.microsoft.com/office/powerpoint/2010/main" val="3981513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2965ED-BCB9-D676-2EAB-86E41F64089E}"/>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198E577A-B0FF-885E-4518-904F0FD18B6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15B85A6C-3AC2-C6A2-2599-8D200B4E20DA}"/>
              </a:ext>
            </a:extLst>
          </p:cNvPr>
          <p:cNvSpPr>
            <a:spLocks noGrp="1"/>
          </p:cNvSpPr>
          <p:nvPr>
            <p:ph type="dt" sz="half" idx="10"/>
          </p:nvPr>
        </p:nvSpPr>
        <p:spPr/>
        <p:txBody>
          <a:bodyPr/>
          <a:lstStyle/>
          <a:p>
            <a:fld id="{C28D0252-C44D-4E11-BF37-084C61B068C1}" type="datetimeFigureOut">
              <a:rPr lang="en-NZ" smtClean="0"/>
              <a:t>25/04/2025</a:t>
            </a:fld>
            <a:endParaRPr lang="en-NZ"/>
          </a:p>
        </p:txBody>
      </p:sp>
      <p:sp>
        <p:nvSpPr>
          <p:cNvPr id="5" name="Footer Placeholder 4">
            <a:extLst>
              <a:ext uri="{FF2B5EF4-FFF2-40B4-BE49-F238E27FC236}">
                <a16:creationId xmlns:a16="http://schemas.microsoft.com/office/drawing/2014/main" id="{C58FA0E4-D273-DA16-A88A-F3406DF9CDF5}"/>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6D282C2-F318-F4B3-A3A1-B3145EC9DE8F}"/>
              </a:ext>
            </a:extLst>
          </p:cNvPr>
          <p:cNvSpPr>
            <a:spLocks noGrp="1"/>
          </p:cNvSpPr>
          <p:nvPr>
            <p:ph type="sldNum" sz="quarter" idx="12"/>
          </p:nvPr>
        </p:nvSpPr>
        <p:spPr/>
        <p:txBody>
          <a:bodyPr/>
          <a:lstStyle/>
          <a:p>
            <a:fld id="{C28634C5-D671-4016-98D2-37FD6F02A935}" type="slidenum">
              <a:rPr lang="en-NZ" smtClean="0"/>
              <a:t>‹#›</a:t>
            </a:fld>
            <a:endParaRPr lang="en-NZ"/>
          </a:p>
        </p:txBody>
      </p:sp>
    </p:spTree>
    <p:extLst>
      <p:ext uri="{BB962C8B-B14F-4D97-AF65-F5344CB8AC3E}">
        <p14:creationId xmlns:p14="http://schemas.microsoft.com/office/powerpoint/2010/main" val="7755440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
            <a:ext cx="12192000" cy="1102333"/>
          </a:xfrm>
          <a:prstGeom prst="rect">
            <a:avLst/>
          </a:prstGeom>
        </p:spPr>
      </p:pic>
      <p:sp>
        <p:nvSpPr>
          <p:cNvPr id="17" name="bg object 17"/>
          <p:cNvSpPr/>
          <p:nvPr/>
        </p:nvSpPr>
        <p:spPr>
          <a:xfrm>
            <a:off x="0" y="6490739"/>
            <a:ext cx="12192000" cy="367552"/>
          </a:xfrm>
          <a:custGeom>
            <a:avLst/>
            <a:gdLst/>
            <a:ahLst/>
            <a:cxnLst/>
            <a:rect l="l" t="t" r="r" b="b"/>
            <a:pathLst>
              <a:path w="10058400" h="416559">
                <a:moveTo>
                  <a:pt x="10058400" y="0"/>
                </a:moveTo>
                <a:lnTo>
                  <a:pt x="0" y="0"/>
                </a:lnTo>
                <a:lnTo>
                  <a:pt x="0" y="416229"/>
                </a:lnTo>
                <a:lnTo>
                  <a:pt x="10058400" y="416229"/>
                </a:lnTo>
                <a:lnTo>
                  <a:pt x="10058400" y="0"/>
                </a:lnTo>
                <a:close/>
              </a:path>
            </a:pathLst>
          </a:custGeom>
          <a:solidFill>
            <a:srgbClr val="E8E6DF"/>
          </a:solidFill>
        </p:spPr>
        <p:txBody>
          <a:bodyPr wrap="square" lIns="0" tIns="0" rIns="0" bIns="0" rtlCol="0"/>
          <a:lstStyle/>
          <a:p>
            <a:endParaRPr sz="1588"/>
          </a:p>
        </p:txBody>
      </p:sp>
      <p:sp>
        <p:nvSpPr>
          <p:cNvPr id="18" name="bg object 18"/>
          <p:cNvSpPr/>
          <p:nvPr/>
        </p:nvSpPr>
        <p:spPr>
          <a:xfrm>
            <a:off x="415636" y="2245337"/>
            <a:ext cx="3663758"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19" name="bg object 19"/>
          <p:cNvSpPr/>
          <p:nvPr/>
        </p:nvSpPr>
        <p:spPr>
          <a:xfrm>
            <a:off x="4264428" y="2245337"/>
            <a:ext cx="3663758"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20" name="bg object 20"/>
          <p:cNvSpPr/>
          <p:nvPr/>
        </p:nvSpPr>
        <p:spPr>
          <a:xfrm>
            <a:off x="4264428" y="3354719"/>
            <a:ext cx="3663758"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2" name="Holder 2"/>
          <p:cNvSpPr>
            <a:spLocks noGrp="1"/>
          </p:cNvSpPr>
          <p:nvPr>
            <p:ph type="title"/>
          </p:nvPr>
        </p:nvSpPr>
        <p:spPr/>
        <p:txBody>
          <a:bodyPr lIns="0" tIns="0" rIns="0" bIns="0"/>
          <a:lstStyle>
            <a:lvl1pPr>
              <a:defRPr sz="2118" b="1" i="0">
                <a:solidFill>
                  <a:srgbClr val="231F20"/>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39030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9030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4/25/2025</a:t>
            </a:fld>
            <a:endParaRPr lang="en-US"/>
          </a:p>
        </p:txBody>
      </p:sp>
      <p:sp>
        <p:nvSpPr>
          <p:cNvPr id="7" name="Holder 7"/>
          <p:cNvSpPr>
            <a:spLocks noGrp="1"/>
          </p:cNvSpPr>
          <p:nvPr>
            <p:ph type="sldNum" sz="quarter" idx="7"/>
          </p:nvPr>
        </p:nvSpPr>
        <p:spPr/>
        <p:txBody>
          <a:bodyPr lIns="0" tIns="0" rIns="0" bIns="0"/>
          <a:lstStyle>
            <a:lvl1pPr>
              <a:defRPr sz="794" b="0" i="0">
                <a:solidFill>
                  <a:srgbClr val="505050"/>
                </a:solidFill>
                <a:latin typeface="Segoe UI"/>
                <a:cs typeface="Segoe UI"/>
              </a:defRPr>
            </a:lvl1pPr>
          </a:lstStyle>
          <a:p>
            <a:pPr marL="33619">
              <a:spcBef>
                <a:spcPts val="150"/>
              </a:spcBef>
            </a:pPr>
            <a:fld id="{81D60167-4931-47E6-BA6A-407CBD079E47}" type="slidenum">
              <a:rPr lang="en-NZ" spc="-22" smtClean="0"/>
              <a:pPr marL="33619">
                <a:spcBef>
                  <a:spcPts val="150"/>
                </a:spcBef>
              </a:pPr>
              <a:t>‹#›</a:t>
            </a:fld>
            <a:endParaRPr lang="en-NZ" spc="-22" dirty="0"/>
          </a:p>
        </p:txBody>
      </p:sp>
    </p:spTree>
    <p:extLst>
      <p:ext uri="{BB962C8B-B14F-4D97-AF65-F5344CB8AC3E}">
        <p14:creationId xmlns:p14="http://schemas.microsoft.com/office/powerpoint/2010/main" val="294738776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Slide 3">
    <p:bg>
      <p:bgPr>
        <a:solidFill>
          <a:schemeClr val="tx2"/>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445FCDC-34C0-1D1D-5ABA-5FD752837A24}"/>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639" y="0"/>
            <a:ext cx="1218072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979539"/>
            <a:ext cx="8238103" cy="553998"/>
          </a:xfrm>
        </p:spPr>
        <p:txBody>
          <a:bodyPr wrap="square" anchor="b" anchorCtr="0">
            <a:spAutoFit/>
          </a:bodyPr>
          <a:lstStyle>
            <a:lvl1pPr>
              <a:defRPr sz="3600">
                <a:solidFill>
                  <a:schemeClr val="bg1"/>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3" y="3962400"/>
            <a:ext cx="823810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37508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Quote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C8DF28F-8B2E-B36A-FB58-D3888883D2B2}"/>
              </a:ext>
            </a:extLst>
          </p:cNvPr>
          <p:cNvPicPr>
            <a:picLocks noChangeAspect="1"/>
          </p:cNvPicPr>
          <p:nvPr userDrawn="1"/>
        </p:nvPicPr>
        <p:blipFill>
          <a:blip r:embed="rId2"/>
          <a:srcRect/>
          <a:stretch/>
        </p:blipFill>
        <p:spPr>
          <a:xfrm>
            <a:off x="0" y="0"/>
            <a:ext cx="12191998" cy="6857999"/>
          </a:xfrm>
          <a:prstGeom prst="rect">
            <a:avLst/>
          </a:prstGeom>
        </p:spPr>
      </p:pic>
      <p:sp>
        <p:nvSpPr>
          <p:cNvPr id="4" name="Text Placeholder 4">
            <a:extLst>
              <a:ext uri="{FF2B5EF4-FFF2-40B4-BE49-F238E27FC236}">
                <a16:creationId xmlns:a16="http://schemas.microsoft.com/office/drawing/2014/main" id="{8291E2F4-0981-20A8-7175-41E505D2BB50}"/>
              </a:ext>
            </a:extLst>
          </p:cNvPr>
          <p:cNvSpPr>
            <a:spLocks noGrp="1"/>
          </p:cNvSpPr>
          <p:nvPr>
            <p:ph type="body" sz="quarter" idx="12" hasCustomPrompt="1"/>
          </p:nvPr>
        </p:nvSpPr>
        <p:spPr>
          <a:xfrm>
            <a:off x="1163637"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j-lt"/>
              </a:defRPr>
            </a:lvl1pPr>
          </a:lstStyle>
          <a:p>
            <a:pPr lvl="0"/>
            <a:r>
              <a:rPr lang="en-US" dirty="0"/>
              <a:t>Name attribute</a:t>
            </a:r>
          </a:p>
        </p:txBody>
      </p:sp>
      <p:sp>
        <p:nvSpPr>
          <p:cNvPr id="6" name="Text Placeholder 4">
            <a:extLst>
              <a:ext uri="{FF2B5EF4-FFF2-40B4-BE49-F238E27FC236}">
                <a16:creationId xmlns:a16="http://schemas.microsoft.com/office/drawing/2014/main" id="{3E92B394-65BF-E32A-35AA-0B819ED2B801}"/>
              </a:ext>
            </a:extLst>
          </p:cNvPr>
          <p:cNvSpPr>
            <a:spLocks noGrp="1"/>
          </p:cNvSpPr>
          <p:nvPr>
            <p:ph type="body" sz="quarter" idx="13" hasCustomPrompt="1"/>
          </p:nvPr>
        </p:nvSpPr>
        <p:spPr>
          <a:xfrm>
            <a:off x="1163637"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tx1"/>
                </a:solidFill>
                <a:latin typeface="+mn-lt"/>
              </a:defRPr>
            </a:lvl1pPr>
          </a:lstStyle>
          <a:p>
            <a:pPr lvl="0"/>
            <a:r>
              <a:rPr lang="en-US" dirty="0"/>
              <a:t>Job title or another attribute</a:t>
            </a:r>
          </a:p>
        </p:txBody>
      </p:sp>
      <p:sp>
        <p:nvSpPr>
          <p:cNvPr id="7" name="Title 2">
            <a:extLst>
              <a:ext uri="{FF2B5EF4-FFF2-40B4-BE49-F238E27FC236}">
                <a16:creationId xmlns:a16="http://schemas.microsoft.com/office/drawing/2014/main" id="{65A9FB9B-56E3-56F9-7445-B30B09F61CAB}"/>
              </a:ext>
            </a:extLst>
          </p:cNvPr>
          <p:cNvSpPr>
            <a:spLocks noGrp="1"/>
          </p:cNvSpPr>
          <p:nvPr>
            <p:ph type="title"/>
          </p:nvPr>
        </p:nvSpPr>
        <p:spPr>
          <a:xfrm>
            <a:off x="1163637" y="850900"/>
            <a:ext cx="7256463" cy="3238500"/>
          </a:xfrm>
        </p:spPr>
        <p:txBody>
          <a:bodyPr anchor="b" anchorCtr="0">
            <a:normAutofit/>
          </a:bodyPr>
          <a:lstStyle>
            <a:lvl1pPr>
              <a:lnSpc>
                <a:spcPct val="90000"/>
              </a:lnSpc>
              <a:defRPr sz="3200">
                <a:solidFill>
                  <a:schemeClr val="tx1"/>
                </a:solidFill>
                <a:latin typeface="+mj-lt"/>
              </a:defRPr>
            </a:lvl1pPr>
          </a:lstStyle>
          <a:p>
            <a:r>
              <a:rPr lang="en-US" dirty="0"/>
              <a:t>Click to edit Master title style</a:t>
            </a:r>
          </a:p>
        </p:txBody>
      </p:sp>
    </p:spTree>
    <p:extLst>
      <p:ext uri="{BB962C8B-B14F-4D97-AF65-F5344CB8AC3E}">
        <p14:creationId xmlns:p14="http://schemas.microsoft.com/office/powerpoint/2010/main" val="9762957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Quote slide">
    <p:bg>
      <p:bgPr>
        <a:solidFill>
          <a:schemeClr val="bg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85892581-3D36-17DF-900F-08DC702E74B4}"/>
              </a:ext>
            </a:extLst>
          </p:cNvPr>
          <p:cNvPicPr>
            <a:picLocks noChangeAspect="1"/>
          </p:cNvPicPr>
          <p:nvPr userDrawn="1"/>
        </p:nvPicPr>
        <p:blipFill>
          <a:blip r:embed="rId2"/>
          <a:srcRect/>
          <a:stretch/>
        </p:blipFill>
        <p:spPr>
          <a:xfrm>
            <a:off x="0" y="0"/>
            <a:ext cx="12191998" cy="6857999"/>
          </a:xfrm>
          <a:prstGeom prst="rect">
            <a:avLst/>
          </a:prstGeom>
        </p:spPr>
      </p:pic>
      <p:sp>
        <p:nvSpPr>
          <p:cNvPr id="4" name="Text Placeholder 4">
            <a:extLst>
              <a:ext uri="{FF2B5EF4-FFF2-40B4-BE49-F238E27FC236}">
                <a16:creationId xmlns:a16="http://schemas.microsoft.com/office/drawing/2014/main" id="{8291E2F4-0981-20A8-7175-41E505D2BB50}"/>
              </a:ext>
            </a:extLst>
          </p:cNvPr>
          <p:cNvSpPr>
            <a:spLocks noGrp="1"/>
          </p:cNvSpPr>
          <p:nvPr>
            <p:ph type="body" sz="quarter" idx="12" hasCustomPrompt="1"/>
          </p:nvPr>
        </p:nvSpPr>
        <p:spPr>
          <a:xfrm>
            <a:off x="2482292" y="4485319"/>
            <a:ext cx="7256463" cy="276999"/>
          </a:xfrm>
          <a:noFill/>
        </p:spPr>
        <p:txBody>
          <a:bodyPr wrap="square" lIns="0" tIns="0" rIns="0" bIns="0">
            <a:spAutoFit/>
          </a:bodyPr>
          <a:lstStyle>
            <a:lvl1pPr marL="0" indent="0">
              <a:spcBef>
                <a:spcPts val="0"/>
              </a:spcBef>
              <a:spcAft>
                <a:spcPts val="0"/>
              </a:spcAft>
              <a:buFont typeface="Arial" panose="020B0604020202020204" pitchFamily="34" charset="0"/>
              <a:buNone/>
              <a:defRPr sz="1800" spc="0" baseline="0">
                <a:solidFill>
                  <a:schemeClr val="tx1"/>
                </a:solidFill>
                <a:latin typeface="+mj-lt"/>
              </a:defRPr>
            </a:lvl1pPr>
          </a:lstStyle>
          <a:p>
            <a:pPr lvl="0"/>
            <a:r>
              <a:rPr lang="en-US" dirty="0"/>
              <a:t>Name attribute</a:t>
            </a:r>
          </a:p>
        </p:txBody>
      </p:sp>
      <p:sp>
        <p:nvSpPr>
          <p:cNvPr id="6" name="Text Placeholder 4">
            <a:extLst>
              <a:ext uri="{FF2B5EF4-FFF2-40B4-BE49-F238E27FC236}">
                <a16:creationId xmlns:a16="http://schemas.microsoft.com/office/drawing/2014/main" id="{3E92B394-65BF-E32A-35AA-0B819ED2B801}"/>
              </a:ext>
            </a:extLst>
          </p:cNvPr>
          <p:cNvSpPr>
            <a:spLocks noGrp="1"/>
          </p:cNvSpPr>
          <p:nvPr>
            <p:ph type="body" sz="quarter" idx="13" hasCustomPrompt="1"/>
          </p:nvPr>
        </p:nvSpPr>
        <p:spPr>
          <a:xfrm>
            <a:off x="2482292" y="4891719"/>
            <a:ext cx="7256463" cy="215444"/>
          </a:xfrm>
          <a:noFill/>
        </p:spPr>
        <p:txBody>
          <a:bodyPr wrap="square" lIns="0" tIns="0" rIns="0" bIns="0">
            <a:spAutoFit/>
          </a:bodyPr>
          <a:lstStyle>
            <a:lvl1pPr marL="0" indent="0">
              <a:spcBef>
                <a:spcPts val="0"/>
              </a:spcBef>
              <a:spcAft>
                <a:spcPts val="0"/>
              </a:spcAft>
              <a:buFont typeface="Arial" panose="020B0604020202020204" pitchFamily="34" charset="0"/>
              <a:buNone/>
              <a:defRPr sz="1400" spc="0" baseline="0">
                <a:solidFill>
                  <a:schemeClr val="tx1"/>
                </a:solidFill>
                <a:latin typeface="+mn-lt"/>
              </a:defRPr>
            </a:lvl1pPr>
          </a:lstStyle>
          <a:p>
            <a:pPr lvl="0"/>
            <a:r>
              <a:rPr lang="en-US" dirty="0"/>
              <a:t>Job title or another attribute</a:t>
            </a:r>
          </a:p>
        </p:txBody>
      </p:sp>
      <p:sp>
        <p:nvSpPr>
          <p:cNvPr id="7" name="Title 2">
            <a:extLst>
              <a:ext uri="{FF2B5EF4-FFF2-40B4-BE49-F238E27FC236}">
                <a16:creationId xmlns:a16="http://schemas.microsoft.com/office/drawing/2014/main" id="{65A9FB9B-56E3-56F9-7445-B30B09F61CAB}"/>
              </a:ext>
            </a:extLst>
          </p:cNvPr>
          <p:cNvSpPr>
            <a:spLocks noGrp="1"/>
          </p:cNvSpPr>
          <p:nvPr>
            <p:ph type="title"/>
          </p:nvPr>
        </p:nvSpPr>
        <p:spPr>
          <a:xfrm>
            <a:off x="2482292" y="1033462"/>
            <a:ext cx="7256463" cy="3055937"/>
          </a:xfrm>
        </p:spPr>
        <p:txBody>
          <a:bodyPr anchor="b" anchorCtr="0">
            <a:normAutofit/>
          </a:bodyPr>
          <a:lstStyle>
            <a:lvl1pPr>
              <a:lnSpc>
                <a:spcPct val="90000"/>
              </a:lnSpc>
              <a:defRPr sz="3200">
                <a:solidFill>
                  <a:schemeClr val="tx1"/>
                </a:solidFill>
                <a:latin typeface="+mj-lt"/>
              </a:defRPr>
            </a:lvl1pPr>
          </a:lstStyle>
          <a:p>
            <a:r>
              <a:rPr lang="en-US" dirty="0"/>
              <a:t>Click to edit Master title style</a:t>
            </a:r>
          </a:p>
        </p:txBody>
      </p:sp>
      <p:pic>
        <p:nvPicPr>
          <p:cNvPr id="9" name="Picture 8">
            <a:extLst>
              <a:ext uri="{FF2B5EF4-FFF2-40B4-BE49-F238E27FC236}">
                <a16:creationId xmlns:a16="http://schemas.microsoft.com/office/drawing/2014/main" id="{3A18181E-1D73-07E1-1A15-DDECD5D0AEE0}"/>
              </a:ext>
            </a:extLst>
          </p:cNvPr>
          <p:cNvPicPr>
            <a:picLocks noChangeAspect="1"/>
          </p:cNvPicPr>
          <p:nvPr userDrawn="1"/>
        </p:nvPicPr>
        <p:blipFill>
          <a:blip r:embed="rId3"/>
          <a:srcRect/>
          <a:stretch/>
        </p:blipFill>
        <p:spPr>
          <a:xfrm>
            <a:off x="584200" y="1647031"/>
            <a:ext cx="1180698" cy="1828798"/>
          </a:xfrm>
          <a:prstGeom prst="rect">
            <a:avLst/>
          </a:prstGeom>
        </p:spPr>
      </p:pic>
    </p:spTree>
    <p:extLst>
      <p:ext uri="{BB962C8B-B14F-4D97-AF65-F5344CB8AC3E}">
        <p14:creationId xmlns:p14="http://schemas.microsoft.com/office/powerpoint/2010/main" val="3981513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1"/>
            <a:ext cx="12192000" cy="1102333"/>
          </a:xfrm>
          <a:prstGeom prst="rect">
            <a:avLst/>
          </a:prstGeom>
        </p:spPr>
      </p:pic>
      <p:sp>
        <p:nvSpPr>
          <p:cNvPr id="17" name="bg object 17"/>
          <p:cNvSpPr/>
          <p:nvPr/>
        </p:nvSpPr>
        <p:spPr>
          <a:xfrm>
            <a:off x="0" y="6490739"/>
            <a:ext cx="12192000" cy="367552"/>
          </a:xfrm>
          <a:custGeom>
            <a:avLst/>
            <a:gdLst/>
            <a:ahLst/>
            <a:cxnLst/>
            <a:rect l="l" t="t" r="r" b="b"/>
            <a:pathLst>
              <a:path w="10058400" h="416559">
                <a:moveTo>
                  <a:pt x="10058400" y="0"/>
                </a:moveTo>
                <a:lnTo>
                  <a:pt x="0" y="0"/>
                </a:lnTo>
                <a:lnTo>
                  <a:pt x="0" y="416229"/>
                </a:lnTo>
                <a:lnTo>
                  <a:pt x="10058400" y="416229"/>
                </a:lnTo>
                <a:lnTo>
                  <a:pt x="10058400" y="0"/>
                </a:lnTo>
                <a:close/>
              </a:path>
            </a:pathLst>
          </a:custGeom>
          <a:solidFill>
            <a:srgbClr val="E8E6DF"/>
          </a:solidFill>
        </p:spPr>
        <p:txBody>
          <a:bodyPr wrap="square" lIns="0" tIns="0" rIns="0" bIns="0" rtlCol="0"/>
          <a:lstStyle/>
          <a:p>
            <a:endParaRPr sz="1588"/>
          </a:p>
        </p:txBody>
      </p:sp>
      <p:sp>
        <p:nvSpPr>
          <p:cNvPr id="18" name="bg object 18"/>
          <p:cNvSpPr/>
          <p:nvPr/>
        </p:nvSpPr>
        <p:spPr>
          <a:xfrm>
            <a:off x="415636" y="2245337"/>
            <a:ext cx="3663758"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19" name="bg object 19"/>
          <p:cNvSpPr/>
          <p:nvPr/>
        </p:nvSpPr>
        <p:spPr>
          <a:xfrm>
            <a:off x="4264428" y="2245337"/>
            <a:ext cx="3663758"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20" name="bg object 20"/>
          <p:cNvSpPr/>
          <p:nvPr/>
        </p:nvSpPr>
        <p:spPr>
          <a:xfrm>
            <a:off x="4264428" y="3354719"/>
            <a:ext cx="3663758"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2" name="Holder 2"/>
          <p:cNvSpPr>
            <a:spLocks noGrp="1"/>
          </p:cNvSpPr>
          <p:nvPr>
            <p:ph type="title"/>
          </p:nvPr>
        </p:nvSpPr>
        <p:spPr/>
        <p:txBody>
          <a:bodyPr lIns="0" tIns="0" rIns="0" bIns="0"/>
          <a:lstStyle>
            <a:lvl1pPr>
              <a:defRPr sz="2118" b="1" i="0">
                <a:solidFill>
                  <a:srgbClr val="231F20"/>
                </a:solidFill>
                <a:latin typeface="Segoe UI Semibold"/>
                <a:cs typeface="Segoe UI Semibold"/>
              </a:defRPr>
            </a:lvl1pPr>
          </a:lstStyle>
          <a:p>
            <a:endParaRPr/>
          </a:p>
        </p:txBody>
      </p:sp>
      <p:sp>
        <p:nvSpPr>
          <p:cNvPr id="3" name="Holder 3"/>
          <p:cNvSpPr>
            <a:spLocks noGrp="1"/>
          </p:cNvSpPr>
          <p:nvPr>
            <p:ph sz="half" idx="2"/>
          </p:nvPr>
        </p:nvSpPr>
        <p:spPr>
          <a:xfrm>
            <a:off x="609600" y="1577340"/>
            <a:ext cx="5303520" cy="39030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39030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4/25/2025</a:t>
            </a:fld>
            <a:endParaRPr lang="en-US"/>
          </a:p>
        </p:txBody>
      </p:sp>
      <p:sp>
        <p:nvSpPr>
          <p:cNvPr id="7" name="Holder 7"/>
          <p:cNvSpPr>
            <a:spLocks noGrp="1"/>
          </p:cNvSpPr>
          <p:nvPr>
            <p:ph type="sldNum" sz="quarter" idx="7"/>
          </p:nvPr>
        </p:nvSpPr>
        <p:spPr/>
        <p:txBody>
          <a:bodyPr lIns="0" tIns="0" rIns="0" bIns="0"/>
          <a:lstStyle>
            <a:lvl1pPr>
              <a:defRPr sz="794" b="0" i="0">
                <a:solidFill>
                  <a:srgbClr val="505050"/>
                </a:solidFill>
                <a:latin typeface="Segoe UI"/>
                <a:cs typeface="Segoe UI"/>
              </a:defRPr>
            </a:lvl1pPr>
          </a:lstStyle>
          <a:p>
            <a:pPr marL="33619">
              <a:spcBef>
                <a:spcPts val="150"/>
              </a:spcBef>
            </a:pPr>
            <a:fld id="{81D60167-4931-47E6-BA6A-407CBD079E47}" type="slidenum">
              <a:rPr lang="en-NZ" spc="-22" smtClean="0"/>
              <a:pPr marL="33619">
                <a:spcBef>
                  <a:spcPts val="150"/>
                </a:spcBef>
              </a:pPr>
              <a:t>‹#›</a:t>
            </a:fld>
            <a:endParaRPr lang="en-NZ" spc="-22" dirty="0"/>
          </a:p>
        </p:txBody>
      </p:sp>
    </p:spTree>
    <p:extLst>
      <p:ext uri="{BB962C8B-B14F-4D97-AF65-F5344CB8AC3E}">
        <p14:creationId xmlns:p14="http://schemas.microsoft.com/office/powerpoint/2010/main" val="2947387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9F41F-E8B9-0568-23BA-5F7DE173394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DFB55BF1-0104-C5A8-BE46-FFD2EBFE644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9F6F70C-FDAC-2CCB-AD37-CC09DBE38600}"/>
              </a:ext>
            </a:extLst>
          </p:cNvPr>
          <p:cNvSpPr>
            <a:spLocks noGrp="1"/>
          </p:cNvSpPr>
          <p:nvPr>
            <p:ph type="dt" sz="half" idx="10"/>
          </p:nvPr>
        </p:nvSpPr>
        <p:spPr/>
        <p:txBody>
          <a:bodyPr/>
          <a:lstStyle/>
          <a:p>
            <a:fld id="{C28D0252-C44D-4E11-BF37-084C61B068C1}" type="datetimeFigureOut">
              <a:rPr lang="en-NZ" smtClean="0"/>
              <a:t>25/04/2025</a:t>
            </a:fld>
            <a:endParaRPr lang="en-NZ"/>
          </a:p>
        </p:txBody>
      </p:sp>
      <p:sp>
        <p:nvSpPr>
          <p:cNvPr id="5" name="Footer Placeholder 4">
            <a:extLst>
              <a:ext uri="{FF2B5EF4-FFF2-40B4-BE49-F238E27FC236}">
                <a16:creationId xmlns:a16="http://schemas.microsoft.com/office/drawing/2014/main" id="{27BE6794-78AC-0D7B-49BD-9946EFFA08D9}"/>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8636AF29-991F-C07C-274B-DCAFBBF44CDD}"/>
              </a:ext>
            </a:extLst>
          </p:cNvPr>
          <p:cNvSpPr>
            <a:spLocks noGrp="1"/>
          </p:cNvSpPr>
          <p:nvPr>
            <p:ph type="sldNum" sz="quarter" idx="12"/>
          </p:nvPr>
        </p:nvSpPr>
        <p:spPr/>
        <p:txBody>
          <a:bodyPr/>
          <a:lstStyle/>
          <a:p>
            <a:fld id="{C28634C5-D671-4016-98D2-37FD6F02A935}" type="slidenum">
              <a:rPr lang="en-NZ" smtClean="0"/>
              <a:t>‹#›</a:t>
            </a:fld>
            <a:endParaRPr lang="en-NZ"/>
          </a:p>
        </p:txBody>
      </p:sp>
    </p:spTree>
    <p:extLst>
      <p:ext uri="{BB962C8B-B14F-4D97-AF65-F5344CB8AC3E}">
        <p14:creationId xmlns:p14="http://schemas.microsoft.com/office/powerpoint/2010/main" val="1514987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D504E9-1F06-D4CD-F4D9-0C99E24B4667}"/>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1B52CCFC-729A-7F1C-73A0-8FAAF875309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41641A6C-35D8-3B8C-E80E-785CD7BEE34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5C3001F9-A015-5E80-79B2-B60716A5B497}"/>
              </a:ext>
            </a:extLst>
          </p:cNvPr>
          <p:cNvSpPr>
            <a:spLocks noGrp="1"/>
          </p:cNvSpPr>
          <p:nvPr>
            <p:ph type="dt" sz="half" idx="10"/>
          </p:nvPr>
        </p:nvSpPr>
        <p:spPr/>
        <p:txBody>
          <a:bodyPr/>
          <a:lstStyle/>
          <a:p>
            <a:fld id="{C28D0252-C44D-4E11-BF37-084C61B068C1}" type="datetimeFigureOut">
              <a:rPr lang="en-NZ" smtClean="0"/>
              <a:t>25/04/2025</a:t>
            </a:fld>
            <a:endParaRPr lang="en-NZ"/>
          </a:p>
        </p:txBody>
      </p:sp>
      <p:sp>
        <p:nvSpPr>
          <p:cNvPr id="6" name="Footer Placeholder 5">
            <a:extLst>
              <a:ext uri="{FF2B5EF4-FFF2-40B4-BE49-F238E27FC236}">
                <a16:creationId xmlns:a16="http://schemas.microsoft.com/office/drawing/2014/main" id="{2801C7DE-36DA-074C-FD55-7C5B4CA4E02B}"/>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B15FC798-AC46-6810-E44D-AA0E9DC4AF4E}"/>
              </a:ext>
            </a:extLst>
          </p:cNvPr>
          <p:cNvSpPr>
            <a:spLocks noGrp="1"/>
          </p:cNvSpPr>
          <p:nvPr>
            <p:ph type="sldNum" sz="quarter" idx="12"/>
          </p:nvPr>
        </p:nvSpPr>
        <p:spPr/>
        <p:txBody>
          <a:bodyPr/>
          <a:lstStyle/>
          <a:p>
            <a:fld id="{C28634C5-D671-4016-98D2-37FD6F02A935}" type="slidenum">
              <a:rPr lang="en-NZ" smtClean="0"/>
              <a:t>‹#›</a:t>
            </a:fld>
            <a:endParaRPr lang="en-NZ"/>
          </a:p>
        </p:txBody>
      </p:sp>
    </p:spTree>
    <p:extLst>
      <p:ext uri="{BB962C8B-B14F-4D97-AF65-F5344CB8AC3E}">
        <p14:creationId xmlns:p14="http://schemas.microsoft.com/office/powerpoint/2010/main" val="564703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09C77-3FCE-EBE3-094F-AF17EBED221B}"/>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7C119862-B71A-6352-FEF8-0D2400C19EA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8C70087-1C30-AEF3-4791-D3B8107D71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074EAE9F-4618-B252-D2E4-36B0CE1FB5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C002F4-886B-5769-0E2B-9F59E22749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8F165EB9-C1EE-A5E7-FDE2-AE2183629457}"/>
              </a:ext>
            </a:extLst>
          </p:cNvPr>
          <p:cNvSpPr>
            <a:spLocks noGrp="1"/>
          </p:cNvSpPr>
          <p:nvPr>
            <p:ph type="dt" sz="half" idx="10"/>
          </p:nvPr>
        </p:nvSpPr>
        <p:spPr/>
        <p:txBody>
          <a:bodyPr/>
          <a:lstStyle/>
          <a:p>
            <a:fld id="{C28D0252-C44D-4E11-BF37-084C61B068C1}" type="datetimeFigureOut">
              <a:rPr lang="en-NZ" smtClean="0"/>
              <a:t>25/04/2025</a:t>
            </a:fld>
            <a:endParaRPr lang="en-NZ"/>
          </a:p>
        </p:txBody>
      </p:sp>
      <p:sp>
        <p:nvSpPr>
          <p:cNvPr id="8" name="Footer Placeholder 7">
            <a:extLst>
              <a:ext uri="{FF2B5EF4-FFF2-40B4-BE49-F238E27FC236}">
                <a16:creationId xmlns:a16="http://schemas.microsoft.com/office/drawing/2014/main" id="{0075C1D3-4DBA-6AF3-3E39-718C3CCCE730}"/>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9FAE767E-7369-FE08-7453-5DAE7AF351FB}"/>
              </a:ext>
            </a:extLst>
          </p:cNvPr>
          <p:cNvSpPr>
            <a:spLocks noGrp="1"/>
          </p:cNvSpPr>
          <p:nvPr>
            <p:ph type="sldNum" sz="quarter" idx="12"/>
          </p:nvPr>
        </p:nvSpPr>
        <p:spPr/>
        <p:txBody>
          <a:bodyPr/>
          <a:lstStyle/>
          <a:p>
            <a:fld id="{C28634C5-D671-4016-98D2-37FD6F02A935}" type="slidenum">
              <a:rPr lang="en-NZ" smtClean="0"/>
              <a:t>‹#›</a:t>
            </a:fld>
            <a:endParaRPr lang="en-NZ"/>
          </a:p>
        </p:txBody>
      </p:sp>
    </p:spTree>
    <p:extLst>
      <p:ext uri="{BB962C8B-B14F-4D97-AF65-F5344CB8AC3E}">
        <p14:creationId xmlns:p14="http://schemas.microsoft.com/office/powerpoint/2010/main" val="20077141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C9376-5879-B0D9-1710-6DEA9FF3D11A}"/>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4D754980-A385-F702-547F-77E46BE4D5ED}"/>
              </a:ext>
            </a:extLst>
          </p:cNvPr>
          <p:cNvSpPr>
            <a:spLocks noGrp="1"/>
          </p:cNvSpPr>
          <p:nvPr>
            <p:ph type="dt" sz="half" idx="10"/>
          </p:nvPr>
        </p:nvSpPr>
        <p:spPr/>
        <p:txBody>
          <a:bodyPr/>
          <a:lstStyle/>
          <a:p>
            <a:fld id="{C28D0252-C44D-4E11-BF37-084C61B068C1}" type="datetimeFigureOut">
              <a:rPr lang="en-NZ" smtClean="0"/>
              <a:t>25/04/2025</a:t>
            </a:fld>
            <a:endParaRPr lang="en-NZ"/>
          </a:p>
        </p:txBody>
      </p:sp>
      <p:sp>
        <p:nvSpPr>
          <p:cNvPr id="4" name="Footer Placeholder 3">
            <a:extLst>
              <a:ext uri="{FF2B5EF4-FFF2-40B4-BE49-F238E27FC236}">
                <a16:creationId xmlns:a16="http://schemas.microsoft.com/office/drawing/2014/main" id="{11B63155-52CD-464B-8CAF-CA2299808B6A}"/>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F7ABDA0C-0A3D-B834-41A9-00573932BDC1}"/>
              </a:ext>
            </a:extLst>
          </p:cNvPr>
          <p:cNvSpPr>
            <a:spLocks noGrp="1"/>
          </p:cNvSpPr>
          <p:nvPr>
            <p:ph type="sldNum" sz="quarter" idx="12"/>
          </p:nvPr>
        </p:nvSpPr>
        <p:spPr/>
        <p:txBody>
          <a:bodyPr/>
          <a:lstStyle/>
          <a:p>
            <a:fld id="{C28634C5-D671-4016-98D2-37FD6F02A935}" type="slidenum">
              <a:rPr lang="en-NZ" smtClean="0"/>
              <a:t>‹#›</a:t>
            </a:fld>
            <a:endParaRPr lang="en-NZ"/>
          </a:p>
        </p:txBody>
      </p:sp>
    </p:spTree>
    <p:extLst>
      <p:ext uri="{BB962C8B-B14F-4D97-AF65-F5344CB8AC3E}">
        <p14:creationId xmlns:p14="http://schemas.microsoft.com/office/powerpoint/2010/main" val="13281066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271D008-FE99-17A3-0F80-0AE0FAEF10B8}"/>
              </a:ext>
            </a:extLst>
          </p:cNvPr>
          <p:cNvSpPr>
            <a:spLocks noGrp="1"/>
          </p:cNvSpPr>
          <p:nvPr>
            <p:ph type="dt" sz="half" idx="10"/>
          </p:nvPr>
        </p:nvSpPr>
        <p:spPr/>
        <p:txBody>
          <a:bodyPr/>
          <a:lstStyle/>
          <a:p>
            <a:fld id="{C28D0252-C44D-4E11-BF37-084C61B068C1}" type="datetimeFigureOut">
              <a:rPr lang="en-NZ" smtClean="0"/>
              <a:t>25/04/2025</a:t>
            </a:fld>
            <a:endParaRPr lang="en-NZ"/>
          </a:p>
        </p:txBody>
      </p:sp>
      <p:sp>
        <p:nvSpPr>
          <p:cNvPr id="3" name="Footer Placeholder 2">
            <a:extLst>
              <a:ext uri="{FF2B5EF4-FFF2-40B4-BE49-F238E27FC236}">
                <a16:creationId xmlns:a16="http://schemas.microsoft.com/office/drawing/2014/main" id="{DA9A2A93-7A27-187B-2877-1079EC3119A1}"/>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17D336BA-DE68-08D6-8318-A96BFA3684F7}"/>
              </a:ext>
            </a:extLst>
          </p:cNvPr>
          <p:cNvSpPr>
            <a:spLocks noGrp="1"/>
          </p:cNvSpPr>
          <p:nvPr>
            <p:ph type="sldNum" sz="quarter" idx="12"/>
          </p:nvPr>
        </p:nvSpPr>
        <p:spPr/>
        <p:txBody>
          <a:bodyPr/>
          <a:lstStyle/>
          <a:p>
            <a:fld id="{C28634C5-D671-4016-98D2-37FD6F02A935}" type="slidenum">
              <a:rPr lang="en-NZ" smtClean="0"/>
              <a:t>‹#›</a:t>
            </a:fld>
            <a:endParaRPr lang="en-NZ"/>
          </a:p>
        </p:txBody>
      </p:sp>
    </p:spTree>
    <p:extLst>
      <p:ext uri="{BB962C8B-B14F-4D97-AF65-F5344CB8AC3E}">
        <p14:creationId xmlns:p14="http://schemas.microsoft.com/office/powerpoint/2010/main" val="2052891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8C144-10E0-B5EF-4F51-EF487951C0D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02BD087A-9062-22A1-E652-485B93F551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D975530F-A258-522F-D15D-463E8FFB1D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0FE0C19-E51D-35E7-829D-9A7DD920201C}"/>
              </a:ext>
            </a:extLst>
          </p:cNvPr>
          <p:cNvSpPr>
            <a:spLocks noGrp="1"/>
          </p:cNvSpPr>
          <p:nvPr>
            <p:ph type="dt" sz="half" idx="10"/>
          </p:nvPr>
        </p:nvSpPr>
        <p:spPr/>
        <p:txBody>
          <a:bodyPr/>
          <a:lstStyle/>
          <a:p>
            <a:fld id="{C28D0252-C44D-4E11-BF37-084C61B068C1}" type="datetimeFigureOut">
              <a:rPr lang="en-NZ" smtClean="0"/>
              <a:t>25/04/2025</a:t>
            </a:fld>
            <a:endParaRPr lang="en-NZ"/>
          </a:p>
        </p:txBody>
      </p:sp>
      <p:sp>
        <p:nvSpPr>
          <p:cNvPr id="6" name="Footer Placeholder 5">
            <a:extLst>
              <a:ext uri="{FF2B5EF4-FFF2-40B4-BE49-F238E27FC236}">
                <a16:creationId xmlns:a16="http://schemas.microsoft.com/office/drawing/2014/main" id="{2774C5CC-D63A-9F8E-E34B-D3362FF4A889}"/>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F2CE8F5B-9679-13D4-C865-B97AC3956A77}"/>
              </a:ext>
            </a:extLst>
          </p:cNvPr>
          <p:cNvSpPr>
            <a:spLocks noGrp="1"/>
          </p:cNvSpPr>
          <p:nvPr>
            <p:ph type="sldNum" sz="quarter" idx="12"/>
          </p:nvPr>
        </p:nvSpPr>
        <p:spPr/>
        <p:txBody>
          <a:bodyPr/>
          <a:lstStyle/>
          <a:p>
            <a:fld id="{C28634C5-D671-4016-98D2-37FD6F02A935}" type="slidenum">
              <a:rPr lang="en-NZ" smtClean="0"/>
              <a:t>‹#›</a:t>
            </a:fld>
            <a:endParaRPr lang="en-NZ"/>
          </a:p>
        </p:txBody>
      </p:sp>
    </p:spTree>
    <p:extLst>
      <p:ext uri="{BB962C8B-B14F-4D97-AF65-F5344CB8AC3E}">
        <p14:creationId xmlns:p14="http://schemas.microsoft.com/office/powerpoint/2010/main" val="3438849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7F684-D888-5CAC-7021-A370DB722B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1B8F1862-445B-A9B1-B0B9-E635352FDA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40F732EC-27C8-96CE-DC6B-C65BAB12307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83B1116-1098-066F-2296-EDE70DF23E56}"/>
              </a:ext>
            </a:extLst>
          </p:cNvPr>
          <p:cNvSpPr>
            <a:spLocks noGrp="1"/>
          </p:cNvSpPr>
          <p:nvPr>
            <p:ph type="dt" sz="half" idx="10"/>
          </p:nvPr>
        </p:nvSpPr>
        <p:spPr/>
        <p:txBody>
          <a:bodyPr/>
          <a:lstStyle/>
          <a:p>
            <a:fld id="{C28D0252-C44D-4E11-BF37-084C61B068C1}" type="datetimeFigureOut">
              <a:rPr lang="en-NZ" smtClean="0"/>
              <a:t>25/04/2025</a:t>
            </a:fld>
            <a:endParaRPr lang="en-NZ"/>
          </a:p>
        </p:txBody>
      </p:sp>
      <p:sp>
        <p:nvSpPr>
          <p:cNvPr id="6" name="Footer Placeholder 5">
            <a:extLst>
              <a:ext uri="{FF2B5EF4-FFF2-40B4-BE49-F238E27FC236}">
                <a16:creationId xmlns:a16="http://schemas.microsoft.com/office/drawing/2014/main" id="{2C0E76AC-C839-4818-E4D4-A95F42DB8DD7}"/>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FE713E5C-93FD-8DD7-2ED1-78FC7DB7883F}"/>
              </a:ext>
            </a:extLst>
          </p:cNvPr>
          <p:cNvSpPr>
            <a:spLocks noGrp="1"/>
          </p:cNvSpPr>
          <p:nvPr>
            <p:ph type="sldNum" sz="quarter" idx="12"/>
          </p:nvPr>
        </p:nvSpPr>
        <p:spPr/>
        <p:txBody>
          <a:bodyPr/>
          <a:lstStyle/>
          <a:p>
            <a:fld id="{C28634C5-D671-4016-98D2-37FD6F02A935}" type="slidenum">
              <a:rPr lang="en-NZ" smtClean="0"/>
              <a:t>‹#›</a:t>
            </a:fld>
            <a:endParaRPr lang="en-NZ"/>
          </a:p>
        </p:txBody>
      </p:sp>
    </p:spTree>
    <p:extLst>
      <p:ext uri="{BB962C8B-B14F-4D97-AF65-F5344CB8AC3E}">
        <p14:creationId xmlns:p14="http://schemas.microsoft.com/office/powerpoint/2010/main" val="1597767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73E8AC6-C3E4-44AE-EF2B-39898CFCFD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A453AB9-F4BF-8F1D-5A04-04677F9F522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100451C8-B2D2-CBA3-E378-F7305F39EC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28D0252-C44D-4E11-BF37-084C61B068C1}" type="datetimeFigureOut">
              <a:rPr lang="en-NZ" smtClean="0"/>
              <a:t>25/04/2025</a:t>
            </a:fld>
            <a:endParaRPr lang="en-NZ"/>
          </a:p>
        </p:txBody>
      </p:sp>
      <p:sp>
        <p:nvSpPr>
          <p:cNvPr id="5" name="Footer Placeholder 4">
            <a:extLst>
              <a:ext uri="{FF2B5EF4-FFF2-40B4-BE49-F238E27FC236}">
                <a16:creationId xmlns:a16="http://schemas.microsoft.com/office/drawing/2014/main" id="{54BBE240-AF6B-FA79-C6E2-37E43B2245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NZ"/>
          </a:p>
        </p:txBody>
      </p:sp>
      <p:sp>
        <p:nvSpPr>
          <p:cNvPr id="6" name="Slide Number Placeholder 5">
            <a:extLst>
              <a:ext uri="{FF2B5EF4-FFF2-40B4-BE49-F238E27FC236}">
                <a16:creationId xmlns:a16="http://schemas.microsoft.com/office/drawing/2014/main" id="{2CA825B6-C731-CF6F-99AB-61460E61FD4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28634C5-D671-4016-98D2-37FD6F02A935}" type="slidenum">
              <a:rPr lang="en-NZ" smtClean="0"/>
              <a:t>‹#›</a:t>
            </a:fld>
            <a:endParaRPr lang="en-NZ"/>
          </a:p>
        </p:txBody>
      </p:sp>
    </p:spTree>
    <p:extLst>
      <p:ext uri="{BB962C8B-B14F-4D97-AF65-F5344CB8AC3E}">
        <p14:creationId xmlns:p14="http://schemas.microsoft.com/office/powerpoint/2010/main" val="27360274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71" r:id="rId21"/>
    <p:sldLayoutId id="2147483672" r:id="rId22"/>
    <p:sldLayoutId id="2147483669" r:id="rId23"/>
    <p:sldLayoutId id="2147483670"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contribute/content/collections?WT.mc_id=AZ-MVP-5004796" TargetMode="External"/><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hyperlink" Target="https://learn.microsoft.com/training/support/plans?WT.mc_id=AZ-MVP-5004796" TargetMode="External"/><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8" Type="http://schemas.openxmlformats.org/officeDocument/2006/relationships/hyperlink" Target="https://aka.ms/AwesomeAzureArchitecture" TargetMode="External"/><Relationship Id="rId3" Type="http://schemas.openxmlformats.org/officeDocument/2006/relationships/hyperlink" Target="https://learn.microsoft.com/credentials/certifications/practice-assessments-for-microsoft-certifications?WT.mc_id=AZ-MVP-5004796#availability" TargetMode="External"/><Relationship Id="rId7" Type="http://schemas.openxmlformats.org/officeDocument/2006/relationships/hyperlink" Target="https://learn.microsoft.com/shows/exam-readiness-zone/?WT.mc_id=AZ-MVP-5004796" TargetMode="External"/><Relationship Id="rId2" Type="http://schemas.openxmlformats.org/officeDocument/2006/relationships/hyperlink" Target="https://learningroomdirectory.microsoft.com/?WT.mc_id=AZ-MVP-5004796" TargetMode="External"/><Relationship Id="rId1" Type="http://schemas.openxmlformats.org/officeDocument/2006/relationships/slideLayout" Target="../slideLayouts/slideLayout15.xml"/><Relationship Id="rId6" Type="http://schemas.openxmlformats.org/officeDocument/2006/relationships/hyperlink" Target="https://microsoft.github.io/WhatTheHack/" TargetMode="External"/><Relationship Id="rId5" Type="http://schemas.openxmlformats.org/officeDocument/2006/relationships/hyperlink" Target="https://techcommunity.microsoft.com/blog/microsoftlearnblog/new-to-microsoft-certification-exams-we-have-something-you-need-to-try/3041520?WT.mc_id=AZ-MVP-5004796" TargetMode="External"/><Relationship Id="rId4" Type="http://schemas.openxmlformats.org/officeDocument/2006/relationships/hyperlink" Target="https://github.com/microsoftlearning"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humblebundle.com/books/microsoft-certification-prep-microsoft-press-and-pearson-books"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hyperlink" Target="https://x.com/lukemurraynz" TargetMode="External"/><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6" Type="http://schemas.openxmlformats.org/officeDocument/2006/relationships/image" Target="../media/image16.jpeg"/><Relationship Id="rId1" Type="http://schemas.openxmlformats.org/officeDocument/2006/relationships/slideLayout" Target="../slideLayouts/slideLayout12.xml"/><Relationship Id="rId6" Type="http://schemas.openxmlformats.org/officeDocument/2006/relationships/hyperlink" Target="https://luke.geek.nz/" TargetMode="External"/><Relationship Id="rId11" Type="http://schemas.openxmlformats.org/officeDocument/2006/relationships/image" Target="../media/image11.png"/><Relationship Id="rId5" Type="http://schemas.openxmlformats.org/officeDocument/2006/relationships/hyperlink" Target="https://www.linkedin.com/in/ljmurray/" TargetMode="External"/><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hyperlink" Target="https://bsky.app/profile/luke.geek.nz" TargetMode="External"/><Relationship Id="rId9" Type="http://schemas.openxmlformats.org/officeDocument/2006/relationships/image" Target="../media/image9.png"/><Relationship Id="rId1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hyperlink" Target="https://learn.microsoft.com/training/browse/?WT.mc_id=AZ-MVP-5004796" TargetMode="External"/><Relationship Id="rId13" Type="http://schemas.openxmlformats.org/officeDocument/2006/relationships/hyperlink" Target="https://learn.microsoft.com/training/topics/30-day-plans/?WT.mc_id=AZ-MVP-5004796" TargetMode="External"/><Relationship Id="rId18" Type="http://schemas.openxmlformats.org/officeDocument/2006/relationships/hyperlink" Target="https://learn.microsoft.com/credentials/support/partners?WT.mc_id=AZ-MVP-5004796" TargetMode="External"/><Relationship Id="rId3" Type="http://schemas.microsoft.com/office/2007/relationships/hdphoto" Target="../media/hdphoto3.wdp"/><Relationship Id="rId21" Type="http://schemas.openxmlformats.org/officeDocument/2006/relationships/hyperlink" Target="https://esi.microsoft.com/" TargetMode="External"/><Relationship Id="rId7" Type="http://schemas.openxmlformats.org/officeDocument/2006/relationships/hyperlink" Target="https://learn.microsoft.com/shows/browse?show_type=show&amp;WT.mc_id=AZ-MVP-5004796" TargetMode="External"/><Relationship Id="rId12" Type="http://schemas.openxmlformats.org/officeDocument/2006/relationships/hyperlink" Target="https://www.microsoft.com/en-us/microsoft-unified??WT.mc_id=AZ-MVP-5004796" TargetMode="External"/><Relationship Id="rId17" Type="http://schemas.openxmlformats.org/officeDocument/2006/relationships/hyperlink" Target="https://learn.microsoft.com/shows/on-demand-instructor-led-training-series/?WT.mc_id=AZ-MVP-5004796" TargetMode="External"/><Relationship Id="rId2" Type="http://schemas.openxmlformats.org/officeDocument/2006/relationships/image" Target="../media/image39.png"/><Relationship Id="rId16" Type="http://schemas.openxmlformats.org/officeDocument/2006/relationships/hyperlink" Target="https://learn.microsoft.com/answers/questions/?WT.mc_id=AZ-MVP-5004796" TargetMode="External"/><Relationship Id="rId20" Type="http://schemas.openxmlformats.org/officeDocument/2006/relationships/hyperlink" Target="https://learn.microsoft.com/training/educator-center/topics/blended-learning?WT.mc_id=AZ-MVP-5004796" TargetMode="External"/><Relationship Id="rId1" Type="http://schemas.openxmlformats.org/officeDocument/2006/relationships/slideLayout" Target="../slideLayouts/slideLayout2.xml"/><Relationship Id="rId6" Type="http://schemas.openxmlformats.org/officeDocument/2006/relationships/hyperlink" Target="https://www.linkedin.com/learning/" TargetMode="External"/><Relationship Id="rId11" Type="http://schemas.openxmlformats.org/officeDocument/2006/relationships/hyperlink" Target="https://learningroomdirectory.microsoft.com/?WT.mc_id=AZ-MVP-5004796" TargetMode="External"/><Relationship Id="rId5" Type="http://schemas.openxmlformats.org/officeDocument/2006/relationships/hyperlink" Target="https://learn.microsoft.com/credentials/support/cloud-games?WT.mc_id=AZ-MVP-5004796" TargetMode="External"/><Relationship Id="rId15" Type="http://schemas.openxmlformats.org/officeDocument/2006/relationships/hyperlink" Target="https://azure.microsoft.com/blog/microsoft-azure-clx-a-personalized-program-to-learn-azure/?WT.mc_id=AZ-MVP-5004796" TargetMode="External"/><Relationship Id="rId10" Type="http://schemas.openxmlformats.org/officeDocument/2006/relationships/hyperlink" Target="https://learn.microsoft.com/en-us/credentials/certifications/practice-assessments-for-microsoft-certifications?WT.mc_id=AZ-MVP-5004796" TargetMode="External"/><Relationship Id="rId19" Type="http://schemas.openxmlformats.org/officeDocument/2006/relationships/hyperlink" Target="https://www.microsoft.com/en-ca/sites/microsoft-training-days/?EventTitle=&amp;index=0&amp;RecordCount=12&amp;OrderBy=Date%20(ascending)&amp;ProductCategory=Azure_Dynamics+365_Microsoft+365_Power+Platform_Security&amp;wt.mc_id=AZ-MVP-5004796" TargetMode="External"/><Relationship Id="rId4" Type="http://schemas.openxmlformats.org/officeDocument/2006/relationships/image" Target="../media/image40.emf"/><Relationship Id="rId9" Type="http://schemas.openxmlformats.org/officeDocument/2006/relationships/hyperlink" Target="https://learn.microsoft.com/shows/learn-events/?WT.mc_id=AZ-MVP-5004796" TargetMode="External"/><Relationship Id="rId14" Type="http://schemas.openxmlformats.org/officeDocument/2006/relationships/hyperlink" Target="https://learn.microsoft.com/credentials/?WT.mc_id=AZ-MVP-5004796" TargetMode="External"/><Relationship Id="rId22" Type="http://schemas.openxmlformats.org/officeDocument/2006/relationships/hyperlink" Target="https://azure.microsoft.com/resources/training-and-certifications?WT.mc_id=AZ-MVP-5004796#self-directed-training"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festivetechcalendar.com/" TargetMode="External"/><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image" Target="../media/image42.jp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hyperlink" Target="https://learn.microsoft.com/training/?WT.mc_id=AZ-MVP-5004796" TargetMode="External"/></Relationships>
</file>

<file path=ppt/slides/_rels/slide23.xml.rels><?xml version="1.0" encoding="UTF-8" standalone="yes"?>
<Relationships xmlns="http://schemas.openxmlformats.org/package/2006/relationships"><Relationship Id="rId13" Type="http://schemas.openxmlformats.org/officeDocument/2006/relationships/hyperlink" Target="https://docs.microsoft.com/training/courses/az-900t00?WT.mc_id=AZ-MVP-5004796" TargetMode="External"/><Relationship Id="rId18" Type="http://schemas.openxmlformats.org/officeDocument/2006/relationships/image" Target="../media/image57.png"/><Relationship Id="rId26" Type="http://schemas.openxmlformats.org/officeDocument/2006/relationships/image" Target="../media/image62.png"/><Relationship Id="rId39" Type="http://schemas.openxmlformats.org/officeDocument/2006/relationships/hyperlink" Target="https://docs.microsoft.com/certifications/exams/ai-900?WT.mc_id=AZ-MVP-5004796" TargetMode="External"/><Relationship Id="rId21" Type="http://schemas.openxmlformats.org/officeDocument/2006/relationships/image" Target="../media/image59.png"/><Relationship Id="rId34" Type="http://schemas.openxmlformats.org/officeDocument/2006/relationships/hyperlink" Target="https://www.mindhub.com/p/MU-DP-900?utm_source=microsoft&amp;utm_medium=certpage&amp;utm_campaign=AZLearnerJourney" TargetMode="External"/><Relationship Id="rId42" Type="http://schemas.openxmlformats.org/officeDocument/2006/relationships/image" Target="../media/image67.png"/><Relationship Id="rId47" Type="http://schemas.openxmlformats.org/officeDocument/2006/relationships/image" Target="../media/image70.png"/><Relationship Id="rId50" Type="http://schemas.openxmlformats.org/officeDocument/2006/relationships/hyperlink" Target="https://docs.microsoft.com/certifications/exams/pl-900?WT.mc_id=AZ-MVP-5004796" TargetMode="External"/><Relationship Id="rId55" Type="http://schemas.openxmlformats.org/officeDocument/2006/relationships/hyperlink" Target="http://aka.ms/PowerCerts_Fundamentals?WT.mc_id=PP_BoM-wwl" TargetMode="External"/><Relationship Id="rId7" Type="http://schemas.openxmlformats.org/officeDocument/2006/relationships/image" Target="../media/image52.png"/><Relationship Id="rId2" Type="http://schemas.openxmlformats.org/officeDocument/2006/relationships/image" Target="../media/image6.jpg"/><Relationship Id="rId16" Type="http://schemas.openxmlformats.org/officeDocument/2006/relationships/hyperlink" Target="https://www.mindhub.com/p/MU-AZ-900?utm_source=microsoft&amp;utm_medium=certpage&amp;utm_campaign=AZLearnerJourney" TargetMode="External"/><Relationship Id="rId29" Type="http://schemas.openxmlformats.org/officeDocument/2006/relationships/hyperlink" Target="https://docs.microsoft.com/learn/certifications/courses/dp-900t00?WT.mc_id=AZ-MVP-5004796" TargetMode="External"/><Relationship Id="rId11" Type="http://schemas.openxmlformats.org/officeDocument/2006/relationships/hyperlink" Target="https://docs.microsoft.com/certifications/exams/az-900?WT.mc_id=AZ-MVP-5004796" TargetMode="External"/><Relationship Id="rId24" Type="http://schemas.openxmlformats.org/officeDocument/2006/relationships/hyperlink" Target="https://docs.microsoft.com/learn/paths/az-104-administrator-prerequisites?WT.mc_id=AZ-MVP-5004796" TargetMode="External"/><Relationship Id="rId32" Type="http://schemas.openxmlformats.org/officeDocument/2006/relationships/hyperlink" Target="https://aka.ms/azurelearn_DataFundamentals?WT.mc_id=Azure_BoM-wwl" TargetMode="External"/><Relationship Id="rId37" Type="http://schemas.openxmlformats.org/officeDocument/2006/relationships/image" Target="../media/image66.png"/><Relationship Id="rId40" Type="http://schemas.openxmlformats.org/officeDocument/2006/relationships/hyperlink" Target="https://docs.microsoft.com/learn/certifications/courses/ai-900t00?WT.mc_id=AZ-MVP-5004796" TargetMode="External"/><Relationship Id="rId45" Type="http://schemas.openxmlformats.org/officeDocument/2006/relationships/image" Target="../media/image69.png"/><Relationship Id="rId53" Type="http://schemas.openxmlformats.org/officeDocument/2006/relationships/image" Target="../media/image71.png"/><Relationship Id="rId58" Type="http://schemas.openxmlformats.org/officeDocument/2006/relationships/hyperlink" Target="https://mvtd.events.microsoft.com/PowerPlatform?powerplatformevent=Microsoft%20Power%20Platform%20Virtual%20Training%20Day%3A%20Fundamentals" TargetMode="External"/><Relationship Id="rId5" Type="http://schemas.openxmlformats.org/officeDocument/2006/relationships/image" Target="../media/image50.png"/><Relationship Id="rId19" Type="http://schemas.openxmlformats.org/officeDocument/2006/relationships/image" Target="../media/image58.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hyperlink" Target="https://aka.ms/azurelearn_fundamentals?WT.mc_id=Azure_BoM-wwl" TargetMode="External"/><Relationship Id="rId22" Type="http://schemas.openxmlformats.org/officeDocument/2006/relationships/image" Target="../media/image60.png"/><Relationship Id="rId27" Type="http://schemas.openxmlformats.org/officeDocument/2006/relationships/hyperlink" Target="https://docs.microsoft.com/learn/certifications/exams/dp-900?WT.mc_id=AZ-MVP-5004796" TargetMode="External"/><Relationship Id="rId30" Type="http://schemas.openxmlformats.org/officeDocument/2006/relationships/hyperlink" Target="https://docs.microsoft.com/training/courses/dp-900t00?WT.mc_id=AZ-MVP-5004796" TargetMode="External"/><Relationship Id="rId35" Type="http://schemas.openxmlformats.org/officeDocument/2006/relationships/image" Target="../media/image65.png"/><Relationship Id="rId43" Type="http://schemas.openxmlformats.org/officeDocument/2006/relationships/image" Target="../media/image68.png"/><Relationship Id="rId48" Type="http://schemas.openxmlformats.org/officeDocument/2006/relationships/hyperlink" Target="https://mvtd.events.microsoft.com/?azureevent=Microsoft%20Azure%20Virtual%20Training%20Day%3A%20AI%20Fundamentals" TargetMode="External"/><Relationship Id="rId56" Type="http://schemas.openxmlformats.org/officeDocument/2006/relationships/image" Target="../media/image73.png"/><Relationship Id="rId8" Type="http://schemas.openxmlformats.org/officeDocument/2006/relationships/image" Target="../media/image53.png"/><Relationship Id="rId51" Type="http://schemas.openxmlformats.org/officeDocument/2006/relationships/hyperlink" Target="https://docs.microsoft.com/learn/certifications/courses/pl-900t00?WT.mc_id=AZ-MVP-5004796" TargetMode="External"/><Relationship Id="rId3" Type="http://schemas.openxmlformats.org/officeDocument/2006/relationships/image" Target="../media/image48.png"/><Relationship Id="rId12" Type="http://schemas.openxmlformats.org/officeDocument/2006/relationships/hyperlink" Target="https://docs.microsoft.com/learn/certifications/courses/az-900t00?WT.mc_id=AZ-MVP-5004796" TargetMode="External"/><Relationship Id="rId17" Type="http://schemas.openxmlformats.org/officeDocument/2006/relationships/image" Target="../media/image56.png"/><Relationship Id="rId25" Type="http://schemas.openxmlformats.org/officeDocument/2006/relationships/hyperlink" Target="https://docs.microsoft.com/training/paths/az-104-administrator-prerequisites/?wt.mc_id=Azure_BoM-wwl%3Fwt.mc_id%3DAzure_BoM-wwl&amp;WT.mc_id=AZ-MVP-5004796" TargetMode="External"/><Relationship Id="rId33" Type="http://schemas.openxmlformats.org/officeDocument/2006/relationships/image" Target="../media/image64.png"/><Relationship Id="rId38" Type="http://schemas.openxmlformats.org/officeDocument/2006/relationships/hyperlink" Target="https://docs.microsoft.com/learn/certifications/exams/AI-900?WT.mc_id=AZ-MVP-5004796" TargetMode="External"/><Relationship Id="rId46" Type="http://schemas.openxmlformats.org/officeDocument/2006/relationships/hyperlink" Target="https://www.mindhub.com/p/MU-AI-900?utm_source=microsoft&amp;utm_medium=certpage&amp;utm_campaign=AZLearnerJourney" TargetMode="External"/><Relationship Id="rId59" Type="http://schemas.openxmlformats.org/officeDocument/2006/relationships/image" Target="../media/image74.png"/><Relationship Id="rId20" Type="http://schemas.openxmlformats.org/officeDocument/2006/relationships/hyperlink" Target="https://mvtd.events.microsoft.com/?azureevent=Microsoft%20Azure%20Virtual%20Training%20Day%3A%20Fundamentals" TargetMode="External"/><Relationship Id="rId41" Type="http://schemas.openxmlformats.org/officeDocument/2006/relationships/hyperlink" Target="https://docs.microsoft.com/training/courses/ai-900t00?WT.mc_id=AZ-MVP-5004796" TargetMode="External"/><Relationship Id="rId54"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51.png"/><Relationship Id="rId15" Type="http://schemas.openxmlformats.org/officeDocument/2006/relationships/image" Target="../media/image55.png"/><Relationship Id="rId23" Type="http://schemas.openxmlformats.org/officeDocument/2006/relationships/image" Target="../media/image61.png"/><Relationship Id="rId28" Type="http://schemas.openxmlformats.org/officeDocument/2006/relationships/hyperlink" Target="https://docs.microsoft.com/certifications/exams/dp-900?WT.mc_id=AZ-MVP-5004796" TargetMode="External"/><Relationship Id="rId36" Type="http://schemas.openxmlformats.org/officeDocument/2006/relationships/hyperlink" Target="https://mvtd.events.microsoft.com/Azure?azureevent=Microsoft%20Azure%20Virtual%20Training%20Day%3A%20Data%20Fundamentals" TargetMode="External"/><Relationship Id="rId49" Type="http://schemas.openxmlformats.org/officeDocument/2006/relationships/hyperlink" Target="https://docs.microsoft.com/learn/certifications/exams/pl-900?WT.mc_id=AZ-MVP-5004796" TargetMode="External"/><Relationship Id="rId57" Type="http://schemas.openxmlformats.org/officeDocument/2006/relationships/hyperlink" Target="https://www.mindhub.com/pl-900-microsoft-power-platform-fundamentals-microsoft-official-practice-test/p/MU-PL-900?WT.mc_id=PP_BoM-wwl" TargetMode="External"/><Relationship Id="rId10" Type="http://schemas.openxmlformats.org/officeDocument/2006/relationships/hyperlink" Target="https://docs.microsoft.com/learn/certifications/exams/az-900?WT.mc_id=AZ-MVP-5004796" TargetMode="External"/><Relationship Id="rId31" Type="http://schemas.openxmlformats.org/officeDocument/2006/relationships/image" Target="../media/image63.png"/><Relationship Id="rId44" Type="http://schemas.openxmlformats.org/officeDocument/2006/relationships/hyperlink" Target="https://aka.ms/azurelearn_AIFundamentals?WT.mc_id=Azure_BoM-wwl" TargetMode="External"/><Relationship Id="rId52" Type="http://schemas.openxmlformats.org/officeDocument/2006/relationships/hyperlink" Target="https://docs.microsoft.com/training/courses/pl-900t00?WT.mc_id=AZ-MVP-5004796" TargetMode="External"/></Relationships>
</file>

<file path=ppt/slides/_rels/slide24.xml.rels><?xml version="1.0" encoding="UTF-8" standalone="yes"?>
<Relationships xmlns="http://schemas.openxmlformats.org/package/2006/relationships"><Relationship Id="rId26" Type="http://schemas.openxmlformats.org/officeDocument/2006/relationships/hyperlink" Target="https://docs.microsoft.com/training/courses/az-104t00?WT.mc_id=AZ-MVP-5004796" TargetMode="External"/><Relationship Id="rId21" Type="http://schemas.openxmlformats.org/officeDocument/2006/relationships/hyperlink" Target="https://docs.microsoft.com/learn/certifications/courses/az-120t00?WT.mc_id=AZ-MVP-5004796" TargetMode="External"/><Relationship Id="rId42" Type="http://schemas.openxmlformats.org/officeDocument/2006/relationships/hyperlink" Target="https://aka.ms/AzureLearn_SupportEngConnectivity?WT.mc_id=Azure_BoM-wwl%20%20" TargetMode="External"/><Relationship Id="rId47" Type="http://schemas.openxmlformats.org/officeDocument/2006/relationships/hyperlink" Target="https://www.mindhub.com/p/MU-AZ-700?utm_source=microsoft&amp;utm_medium=certpage&amp;utm_campaign=AZLearnerJourney" TargetMode="External"/><Relationship Id="rId63" Type="http://schemas.openxmlformats.org/officeDocument/2006/relationships/image" Target="../media/image90.png"/><Relationship Id="rId68" Type="http://schemas.openxmlformats.org/officeDocument/2006/relationships/hyperlink" Target="https://aka.ms/ExamReadinessZone?WT.mc_id=Azure_BoM-wwl" TargetMode="External"/><Relationship Id="rId7" Type="http://schemas.openxmlformats.org/officeDocument/2006/relationships/hyperlink" Target="https://docs.microsoft.com/learn/certifications/exams/az-500?WT.mc_id=AZ-MVP-5004796" TargetMode="External"/><Relationship Id="rId2" Type="http://schemas.openxmlformats.org/officeDocument/2006/relationships/image" Target="../media/image6.jpg"/><Relationship Id="rId16" Type="http://schemas.openxmlformats.org/officeDocument/2006/relationships/hyperlink" Target="https://docs.microsoft.com/training/courses/az-500t00?WT.mc_id=AZ-MVP-5004796" TargetMode="External"/><Relationship Id="rId29" Type="http://schemas.openxmlformats.org/officeDocument/2006/relationships/hyperlink" Target="https://docs.microsoft.com/learn/certifications/exams/az-700?WT.mc_id=AZ-MVP-5004796" TargetMode="External"/><Relationship Id="rId11" Type="http://schemas.openxmlformats.org/officeDocument/2006/relationships/hyperlink" Target="https://docs.microsoft.com/learn/certifications/exams/az-140?WT.mc_id=AZ-MVP-5004796" TargetMode="External"/><Relationship Id="rId24" Type="http://schemas.openxmlformats.org/officeDocument/2006/relationships/hyperlink" Target="https://docs.microsoft.com/training/courses/az-700t00?WT.mc_id=AZ-MVP-5004796" TargetMode="External"/><Relationship Id="rId32" Type="http://schemas.openxmlformats.org/officeDocument/2006/relationships/image" Target="../media/image76.png"/><Relationship Id="rId37" Type="http://schemas.openxmlformats.org/officeDocument/2006/relationships/hyperlink" Target="http://aka.ms/AzureLearn_NetworkEngineer?WT.mc_id=Azure_BoM-wwl" TargetMode="External"/><Relationship Id="rId40" Type="http://schemas.openxmlformats.org/officeDocument/2006/relationships/image" Target="../media/image80.png"/><Relationship Id="rId45" Type="http://schemas.openxmlformats.org/officeDocument/2006/relationships/hyperlink" Target="https://www.mindhub.com/p/MU-AZ-104?utm_source=microsoft&amp;utm_medium=certpage&amp;utm_campaign=AZLearnerJourney" TargetMode="External"/><Relationship Id="rId53" Type="http://schemas.openxmlformats.org/officeDocument/2006/relationships/image" Target="../media/image51.png"/><Relationship Id="rId58" Type="http://schemas.openxmlformats.org/officeDocument/2006/relationships/image" Target="../media/image85.png"/><Relationship Id="rId66" Type="http://schemas.openxmlformats.org/officeDocument/2006/relationships/image" Target="../media/image92.png"/><Relationship Id="rId5" Type="http://schemas.openxmlformats.org/officeDocument/2006/relationships/hyperlink" Target="https://docs.microsoft.com/learn/certifications/exams/az-104?WT.mc_id=AZ-MVP-5004796" TargetMode="External"/><Relationship Id="rId61" Type="http://schemas.openxmlformats.org/officeDocument/2006/relationships/image" Target="../media/image88.png"/><Relationship Id="rId19" Type="http://schemas.openxmlformats.org/officeDocument/2006/relationships/hyperlink" Target="https://docs.microsoft.com/learn/certifications/courses/az-140t00?WT.mc_id=AZ-MVP-5004796" TargetMode="External"/><Relationship Id="rId14" Type="http://schemas.openxmlformats.org/officeDocument/2006/relationships/hyperlink" Target="https://docs.microsoft.com/certifications/exams/az-720?WT.mc_id=AZ-MVP-5004796" TargetMode="External"/><Relationship Id="rId22" Type="http://schemas.openxmlformats.org/officeDocument/2006/relationships/hyperlink" Target="https://docs.microsoft.com/training/courses/az-120t00?WT.mc_id=AZ-MVP-5004796" TargetMode="External"/><Relationship Id="rId27" Type="http://schemas.openxmlformats.org/officeDocument/2006/relationships/hyperlink" Target="https://docs.microsoft.com/learn/certifications/exams/az-120?WT.mc_id=AZ-MVP-5004796" TargetMode="External"/><Relationship Id="rId30" Type="http://schemas.openxmlformats.org/officeDocument/2006/relationships/hyperlink" Target="https://docs.microsoft.com/certifications/exams/az-700?WT.mc_id=AZ-MVP-5004796" TargetMode="External"/><Relationship Id="rId35" Type="http://schemas.openxmlformats.org/officeDocument/2006/relationships/hyperlink" Target="https://aka.ms/AzureLearn_SAPWorkloads?WT.mc_id=Azure_BoM-wwl" TargetMode="External"/><Relationship Id="rId43" Type="http://schemas.openxmlformats.org/officeDocument/2006/relationships/hyperlink" Target="https://www.mindhub.com/p/MU-AZ-500?utm_source=microsoft&amp;utm_medium=certpage&amp;utm_campaign=AZLearnerJourney" TargetMode="External"/><Relationship Id="rId48" Type="http://schemas.openxmlformats.org/officeDocument/2006/relationships/image" Target="../media/image83.png"/><Relationship Id="rId56" Type="http://schemas.openxmlformats.org/officeDocument/2006/relationships/hyperlink" Target="https://mvtd.events.microsoft.com/Azure?azureevent=Microsoft%20Azure%20Virtual%20Training%20Day%3A%20Azure%20Virtual%20Desktop" TargetMode="External"/><Relationship Id="rId64" Type="http://schemas.openxmlformats.org/officeDocument/2006/relationships/image" Target="../media/image91.png"/><Relationship Id="rId69" Type="http://schemas.openxmlformats.org/officeDocument/2006/relationships/image" Target="../media/image94.png"/><Relationship Id="rId8" Type="http://schemas.openxmlformats.org/officeDocument/2006/relationships/hyperlink" Target="https://docs.microsoft.com/certifications/exams/az-500?WT.mc_id=AZ-MVP-5004796" TargetMode="External"/><Relationship Id="rId51" Type="http://schemas.openxmlformats.org/officeDocument/2006/relationships/image" Target="../media/image49.png"/><Relationship Id="rId3" Type="http://schemas.openxmlformats.org/officeDocument/2006/relationships/image" Target="../media/image75.png"/><Relationship Id="rId12" Type="http://schemas.openxmlformats.org/officeDocument/2006/relationships/hyperlink" Target="https://docs.microsoft.com/certifications/exams/az-140?WT.mc_id=AZ-MVP-5004796" TargetMode="External"/><Relationship Id="rId17" Type="http://schemas.openxmlformats.org/officeDocument/2006/relationships/hyperlink" Target="https://docs.microsoft.com/learn/certifications/courses/az-600t00?WT.mc_id=AZ-MVP-5004796" TargetMode="External"/><Relationship Id="rId25" Type="http://schemas.openxmlformats.org/officeDocument/2006/relationships/hyperlink" Target="https://docs.microsoft.com/learn/certifications/courses/az-104t00?WT.mc_id=AZ-MVP-5004796" TargetMode="External"/><Relationship Id="rId33" Type="http://schemas.openxmlformats.org/officeDocument/2006/relationships/hyperlink" Target="https://aka.ms/AzureLearn_Administrator?WT.mc_id=Azure_BoM-wwl" TargetMode="External"/><Relationship Id="rId38" Type="http://schemas.openxmlformats.org/officeDocument/2006/relationships/image" Target="../media/image79.png"/><Relationship Id="rId46" Type="http://schemas.openxmlformats.org/officeDocument/2006/relationships/image" Target="../media/image82.png"/><Relationship Id="rId59" Type="http://schemas.openxmlformats.org/officeDocument/2006/relationships/image" Target="../media/image86.png"/><Relationship Id="rId67" Type="http://schemas.openxmlformats.org/officeDocument/2006/relationships/image" Target="../media/image93.png"/><Relationship Id="rId20" Type="http://schemas.openxmlformats.org/officeDocument/2006/relationships/hyperlink" Target="https://docs.microsoft.com/training/courses/az-140t00?WT.mc_id=AZ-MVP-5004796" TargetMode="External"/><Relationship Id="rId41" Type="http://schemas.openxmlformats.org/officeDocument/2006/relationships/hyperlink" Target="https://aka.ms/AzureLearn_StackHubOperator?WT.mc_id=Azure_BoM-wwl" TargetMode="External"/><Relationship Id="rId54" Type="http://schemas.openxmlformats.org/officeDocument/2006/relationships/image" Target="../media/image52.png"/><Relationship Id="rId62" Type="http://schemas.openxmlformats.org/officeDocument/2006/relationships/image" Target="../media/image89.png"/><Relationship Id="rId70"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hyperlink" Target="https://docs.microsoft.com/certifications/exams/az-104?WT.mc_id=AZ-MVP-5004796" TargetMode="External"/><Relationship Id="rId15" Type="http://schemas.openxmlformats.org/officeDocument/2006/relationships/hyperlink" Target="https://docs.microsoft.com/learn/certifications/courses/az-500t00?WT.mc_id=AZ-MVP-5004796" TargetMode="External"/><Relationship Id="rId23" Type="http://schemas.openxmlformats.org/officeDocument/2006/relationships/hyperlink" Target="https://docs.microsoft.com/learn/certifications/courses/az-700t00?WT.mc_id=AZ-MVP-5004796" TargetMode="External"/><Relationship Id="rId28" Type="http://schemas.openxmlformats.org/officeDocument/2006/relationships/hyperlink" Target="https://docs.microsoft.com/certifications/exams/az-120?WT.mc_id=AZ-MVP-5004796" TargetMode="External"/><Relationship Id="rId36" Type="http://schemas.openxmlformats.org/officeDocument/2006/relationships/image" Target="../media/image78.png"/><Relationship Id="rId49" Type="http://schemas.openxmlformats.org/officeDocument/2006/relationships/hyperlink" Target="https://www.mindhub.com/p/MU-AZ-140?utm_source=microsoft&amp;utm_medium=certpage&amp;utm_campaign=AZLearnerJourney" TargetMode="External"/><Relationship Id="rId57" Type="http://schemas.openxmlformats.org/officeDocument/2006/relationships/image" Target="../media/image84.png"/><Relationship Id="rId10" Type="http://schemas.openxmlformats.org/officeDocument/2006/relationships/hyperlink" Target="https://docs.microsoft.com/certifications/exams/az-600?WT.mc_id=AZ-MVP-5004796" TargetMode="External"/><Relationship Id="rId31" Type="http://schemas.openxmlformats.org/officeDocument/2006/relationships/hyperlink" Target="https://aka.ms/AzureLearn_SecurityEngineer?WT.mc_id=Azure_BoM-wwl" TargetMode="External"/><Relationship Id="rId44" Type="http://schemas.openxmlformats.org/officeDocument/2006/relationships/image" Target="../media/image81.png"/><Relationship Id="rId52" Type="http://schemas.openxmlformats.org/officeDocument/2006/relationships/image" Target="../media/image50.png"/><Relationship Id="rId60" Type="http://schemas.openxmlformats.org/officeDocument/2006/relationships/image" Target="../media/image87.png"/><Relationship Id="rId65" Type="http://schemas.openxmlformats.org/officeDocument/2006/relationships/image" Target="../media/image54.png"/><Relationship Id="rId4" Type="http://schemas.openxmlformats.org/officeDocument/2006/relationships/hyperlink" Target="https://aka.ms/SecurityTrainingJourney?WT.mc_id=AZ-MVP-5004796" TargetMode="External"/><Relationship Id="rId9" Type="http://schemas.openxmlformats.org/officeDocument/2006/relationships/hyperlink" Target="https://docs.microsoft.com/learn/certifications/exams/az-600?WT.mc_id=AZ-MVP-5004796" TargetMode="External"/><Relationship Id="rId13" Type="http://schemas.openxmlformats.org/officeDocument/2006/relationships/hyperlink" Target="https://docs.microsoft.com/learn/certifications/exams/az-720?WT.mc_id=AZ-MVP-5004796" TargetMode="External"/><Relationship Id="rId18" Type="http://schemas.openxmlformats.org/officeDocument/2006/relationships/hyperlink" Target="https://docs.microsoft.com/training/courses/az-600t00?WT.mc_id=AZ-MVP-5004796" TargetMode="External"/><Relationship Id="rId39" Type="http://schemas.openxmlformats.org/officeDocument/2006/relationships/hyperlink" Target="https://aka.ms/AzureLearn_VirtualDesktop?WT.mc_id=Azure_BoM-wwl" TargetMode="External"/><Relationship Id="rId34" Type="http://schemas.openxmlformats.org/officeDocument/2006/relationships/image" Target="../media/image77.png"/><Relationship Id="rId50" Type="http://schemas.openxmlformats.org/officeDocument/2006/relationships/image" Target="../media/image48.png"/><Relationship Id="rId55" Type="http://schemas.openxmlformats.org/officeDocument/2006/relationships/image" Target="../media/image53.png"/></Relationships>
</file>

<file path=ppt/slides/_rels/slide25.xml.rels><?xml version="1.0" encoding="UTF-8" standalone="yes"?>
<Relationships xmlns="http://schemas.openxmlformats.org/package/2006/relationships"><Relationship Id="rId13" Type="http://schemas.openxmlformats.org/officeDocument/2006/relationships/hyperlink" Target="https://aka.ms/AzureLearn_Administrator?WT.mc_id=Azure_BoM-wwl" TargetMode="External"/><Relationship Id="rId18" Type="http://schemas.openxmlformats.org/officeDocument/2006/relationships/hyperlink" Target="https://www.mindhub.com/p/MU-AZ-104?utm_source=microsoft&amp;utm_medium=certpage&amp;utm_campaign=AZLearnerJourney" TargetMode="External"/><Relationship Id="rId26" Type="http://schemas.openxmlformats.org/officeDocument/2006/relationships/image" Target="../media/image92.png"/><Relationship Id="rId21" Type="http://schemas.openxmlformats.org/officeDocument/2006/relationships/image" Target="../media/image87.png"/><Relationship Id="rId34" Type="http://schemas.openxmlformats.org/officeDocument/2006/relationships/image" Target="../media/image50.png"/><Relationship Id="rId7" Type="http://schemas.openxmlformats.org/officeDocument/2006/relationships/hyperlink" Target="https://docs.microsoft.com/learn/certifications/courses/az-140t00?WT.mc_id=AZ-MVP-5004796" TargetMode="External"/><Relationship Id="rId12" Type="http://schemas.openxmlformats.org/officeDocument/2006/relationships/hyperlink" Target="https://docs.microsoft.com/learn/certifications/exams/az-140?WT.mc_id=AZ-MVP-5004796" TargetMode="External"/><Relationship Id="rId17" Type="http://schemas.openxmlformats.org/officeDocument/2006/relationships/image" Target="../media/image77.png"/><Relationship Id="rId25" Type="http://schemas.openxmlformats.org/officeDocument/2006/relationships/image" Target="../media/image90.png"/><Relationship Id="rId33" Type="http://schemas.openxmlformats.org/officeDocument/2006/relationships/image" Target="../media/image49.png"/><Relationship Id="rId38" Type="http://schemas.openxmlformats.org/officeDocument/2006/relationships/image" Target="../media/image54.png"/><Relationship Id="rId2" Type="http://schemas.openxmlformats.org/officeDocument/2006/relationships/image" Target="../media/image75.png"/><Relationship Id="rId16" Type="http://schemas.openxmlformats.org/officeDocument/2006/relationships/hyperlink" Target="https://aka.ms/AzureLearn_WindowsServerHybridAdmin?WT.mc_id=Azure_BoM-wwl" TargetMode="External"/><Relationship Id="rId20" Type="http://schemas.openxmlformats.org/officeDocument/2006/relationships/hyperlink" Target="https://www.mindhub.com/p/MU-AZ-140?utm_source=microsoft&amp;utm_medium=certpage&amp;utm_campaign=AZLearnerJourney" TargetMode="External"/><Relationship Id="rId29"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hyperlink" Target="https://docs.microsoft.com/learn/certifications/courses/az-104t00?WT.mc_id=AZ-MVP-5004796" TargetMode="External"/><Relationship Id="rId11" Type="http://schemas.openxmlformats.org/officeDocument/2006/relationships/hyperlink" Target="https://docs.microsoft.com/learn/certifications/courses/az-801t00?WT.mc_id=AZ-MVP-5004796" TargetMode="External"/><Relationship Id="rId24" Type="http://schemas.openxmlformats.org/officeDocument/2006/relationships/image" Target="../media/image89.png"/><Relationship Id="rId32" Type="http://schemas.openxmlformats.org/officeDocument/2006/relationships/image" Target="../media/image48.png"/><Relationship Id="rId37" Type="http://schemas.openxmlformats.org/officeDocument/2006/relationships/image" Target="../media/image53.png"/><Relationship Id="rId5" Type="http://schemas.openxmlformats.org/officeDocument/2006/relationships/hyperlink" Target="https://docs.microsoft.com/learn/certifications/exams/az-104?WT.mc_id=AZ-MVP-5004796" TargetMode="External"/><Relationship Id="rId15" Type="http://schemas.openxmlformats.org/officeDocument/2006/relationships/hyperlink" Target="https://aka.ms/AzureLearn_VirtualDesktop?WT.mc_id=Azure_BoM-wwl" TargetMode="External"/><Relationship Id="rId23" Type="http://schemas.openxmlformats.org/officeDocument/2006/relationships/image" Target="../media/image85.png"/><Relationship Id="rId28" Type="http://schemas.openxmlformats.org/officeDocument/2006/relationships/image" Target="../media/image94.png"/><Relationship Id="rId36" Type="http://schemas.openxmlformats.org/officeDocument/2006/relationships/image" Target="../media/image52.png"/><Relationship Id="rId10" Type="http://schemas.openxmlformats.org/officeDocument/2006/relationships/hyperlink" Target="https://docs.microsoft.com/training/courses/az-800t00?WT.mc_id=AZ-MVP-5004796" TargetMode="External"/><Relationship Id="rId19" Type="http://schemas.openxmlformats.org/officeDocument/2006/relationships/image" Target="../media/image81.png"/><Relationship Id="rId31" Type="http://schemas.openxmlformats.org/officeDocument/2006/relationships/image" Target="../media/image96.png"/><Relationship Id="rId4" Type="http://schemas.openxmlformats.org/officeDocument/2006/relationships/hyperlink" Target="https://docs.microsoft.com/learn/certifications/exams/az-801?WT.mc_id=AZ-MVP-5004796" TargetMode="External"/><Relationship Id="rId9" Type="http://schemas.openxmlformats.org/officeDocument/2006/relationships/hyperlink" Target="https://docs.microsoft.com/learn/certifications/courses/az-800t00?WT.mc_id=AZ-MVP-5004796" TargetMode="External"/><Relationship Id="rId14" Type="http://schemas.openxmlformats.org/officeDocument/2006/relationships/image" Target="../media/image76.png"/><Relationship Id="rId22" Type="http://schemas.openxmlformats.org/officeDocument/2006/relationships/image" Target="../media/image93.png"/><Relationship Id="rId27" Type="http://schemas.openxmlformats.org/officeDocument/2006/relationships/hyperlink" Target="https://aka.ms/ExamReadinessZone?WT.mc_id=Azure_BoM-wwl" TargetMode="External"/><Relationship Id="rId30" Type="http://schemas.openxmlformats.org/officeDocument/2006/relationships/hyperlink" Target="https://mvtd.events.microsoft.com/Azure?azureevent=Microsoft%20Azure%20Virtual%20Training%20Day%3A%20Azure%20Virtual%20Desktop" TargetMode="External"/><Relationship Id="rId35" Type="http://schemas.openxmlformats.org/officeDocument/2006/relationships/image" Target="../media/image51.png"/><Relationship Id="rId8" Type="http://schemas.openxmlformats.org/officeDocument/2006/relationships/hyperlink" Target="https://docs.microsoft.com/learn/certifications/courses/ws-013t00?WT.mc_id=AZ-MVP-5004796" TargetMode="External"/><Relationship Id="rId3" Type="http://schemas.openxmlformats.org/officeDocument/2006/relationships/hyperlink" Target="https://docs.microsoft.com/learn/certifications/exams/az-800?WT.mc_id=AZ-MVP-5004796" TargetMode="External"/></Relationships>
</file>

<file path=ppt/slides/_rels/slide26.xml.rels><?xml version="1.0" encoding="UTF-8" standalone="yes"?>
<Relationships xmlns="http://schemas.openxmlformats.org/package/2006/relationships"><Relationship Id="rId13" Type="http://schemas.openxmlformats.org/officeDocument/2006/relationships/image" Target="../media/image81.png"/><Relationship Id="rId18" Type="http://schemas.openxmlformats.org/officeDocument/2006/relationships/image" Target="../media/image97.png"/><Relationship Id="rId26" Type="http://schemas.openxmlformats.org/officeDocument/2006/relationships/hyperlink" Target="https://aka.ms/ExamReadinessZone?WT.mc_id=Azure_BoM-wwl" TargetMode="External"/><Relationship Id="rId3" Type="http://schemas.openxmlformats.org/officeDocument/2006/relationships/hyperlink" Target="https://docs.microsoft.com/learn/certifications/exams/az-104?WT.mc_id=AZ-MVP-5004796" TargetMode="External"/><Relationship Id="rId21" Type="http://schemas.openxmlformats.org/officeDocument/2006/relationships/hyperlink" Target="https://www.mindhub.com/p/MU-AZ-400?utm_source=microsoft&amp;utm_medium=certpage&amp;utm_campaign=AZLearnerJourney" TargetMode="External"/><Relationship Id="rId34" Type="http://schemas.openxmlformats.org/officeDocument/2006/relationships/image" Target="../media/image52.png"/><Relationship Id="rId7" Type="http://schemas.openxmlformats.org/officeDocument/2006/relationships/hyperlink" Target="https://docs.microsoft.com/learn/certifications/courses/az-104t00?WT.mc_id=AZ-MVP-5004796" TargetMode="External"/><Relationship Id="rId12" Type="http://schemas.openxmlformats.org/officeDocument/2006/relationships/hyperlink" Target="https://www.mindhub.com/p/MU-AZ-305?utm_source=microsoft&amp;utm_medium=certpage&amp;utm_campaign=AZLearnerJourney" TargetMode="External"/><Relationship Id="rId17" Type="http://schemas.openxmlformats.org/officeDocument/2006/relationships/hyperlink" Target="https://mvtd.events.microsoft.com/Azure?azureevent=Microsoft%20Azure%20Virtual%20Training%20Day%3A%20Well-Architected" TargetMode="External"/><Relationship Id="rId25" Type="http://schemas.openxmlformats.org/officeDocument/2006/relationships/image" Target="../media/image92.png"/><Relationship Id="rId33" Type="http://schemas.openxmlformats.org/officeDocument/2006/relationships/image" Target="../media/image51.png"/><Relationship Id="rId2" Type="http://schemas.openxmlformats.org/officeDocument/2006/relationships/image" Target="../media/image75.png"/><Relationship Id="rId16" Type="http://schemas.openxmlformats.org/officeDocument/2006/relationships/image" Target="../media/image93.png"/><Relationship Id="rId20" Type="http://schemas.openxmlformats.org/officeDocument/2006/relationships/image" Target="../media/image77.png"/><Relationship Id="rId29" Type="http://schemas.openxmlformats.org/officeDocument/2006/relationships/image" Target="../media/image96.png"/><Relationship Id="rId1" Type="http://schemas.openxmlformats.org/officeDocument/2006/relationships/slideLayout" Target="../slideLayouts/slideLayout16.xml"/><Relationship Id="rId6" Type="http://schemas.openxmlformats.org/officeDocument/2006/relationships/hyperlink" Target="https://docs.microsoft.com/learn/certifications/courses/az-305t00?WT.mc_id=AZ-MVP-5004796" TargetMode="External"/><Relationship Id="rId11" Type="http://schemas.openxmlformats.org/officeDocument/2006/relationships/hyperlink" Target="https://aka.ms/AzureLearn_SolutionsArchitect?WT.mc_id=Azure_BoM-wwl" TargetMode="External"/><Relationship Id="rId24" Type="http://schemas.openxmlformats.org/officeDocument/2006/relationships/image" Target="../media/image89.png"/><Relationship Id="rId32" Type="http://schemas.openxmlformats.org/officeDocument/2006/relationships/image" Target="../media/image50.png"/><Relationship Id="rId5" Type="http://schemas.openxmlformats.org/officeDocument/2006/relationships/hyperlink" Target="https://docs.microsoft.com/learn/certifications/courses/az-400t00?WT.mc_id=AZ-MVP-5004796" TargetMode="External"/><Relationship Id="rId15" Type="http://schemas.openxmlformats.org/officeDocument/2006/relationships/image" Target="../media/image90.png"/><Relationship Id="rId23" Type="http://schemas.openxmlformats.org/officeDocument/2006/relationships/image" Target="../media/image82.png"/><Relationship Id="rId28" Type="http://schemas.openxmlformats.org/officeDocument/2006/relationships/hyperlink" Target="https://mvtd.events.microsoft.com/Azure?azureevent=Microsoft%20Azure%20Virtual%20Training%20Day%3A%20DevOps%20with%20GitHub" TargetMode="External"/><Relationship Id="rId36" Type="http://schemas.openxmlformats.org/officeDocument/2006/relationships/image" Target="../media/image54.png"/><Relationship Id="rId10" Type="http://schemas.openxmlformats.org/officeDocument/2006/relationships/image" Target="../media/image76.png"/><Relationship Id="rId19" Type="http://schemas.openxmlformats.org/officeDocument/2006/relationships/hyperlink" Target="https://aka.ms/AzureLearn_Administrator?WT.mc_id=Azure_BoM-wwl" TargetMode="External"/><Relationship Id="rId31" Type="http://schemas.openxmlformats.org/officeDocument/2006/relationships/image" Target="../media/image49.png"/><Relationship Id="rId4" Type="http://schemas.openxmlformats.org/officeDocument/2006/relationships/hyperlink" Target="https://docs.microsoft.com/learn/certifications/exams/az-400?WT.mc_id=AZ-MVP-5004796" TargetMode="External"/><Relationship Id="rId9" Type="http://schemas.openxmlformats.org/officeDocument/2006/relationships/hyperlink" Target="https://aka.ms/AzureLearn_DevOpsEngineer?WT.mc_id=Azure_BoM-wwl" TargetMode="External"/><Relationship Id="rId14" Type="http://schemas.openxmlformats.org/officeDocument/2006/relationships/image" Target="../media/image85.png"/><Relationship Id="rId22" Type="http://schemas.openxmlformats.org/officeDocument/2006/relationships/hyperlink" Target="https://www.mindhub.com/p/MU-AZ-104?utm_source=microsoft&amp;utm_medium=certpage&amp;utm_campaign=AZLearnerJourney" TargetMode="External"/><Relationship Id="rId27" Type="http://schemas.openxmlformats.org/officeDocument/2006/relationships/image" Target="../media/image95.png"/><Relationship Id="rId30" Type="http://schemas.openxmlformats.org/officeDocument/2006/relationships/image" Target="../media/image48.png"/><Relationship Id="rId35" Type="http://schemas.openxmlformats.org/officeDocument/2006/relationships/image" Target="../media/image53.png"/><Relationship Id="rId8" Type="http://schemas.openxmlformats.org/officeDocument/2006/relationships/hyperlink" Target="https://docs.microsoft.com/learn/certifications/exams/az-305?WT.mc_id=AZ-MVP-5004796" TargetMode="External"/></Relationships>
</file>

<file path=ppt/slides/_rels/slide27.xml.rels><?xml version="1.0" encoding="UTF-8" standalone="yes"?>
<Relationships xmlns="http://schemas.openxmlformats.org/package/2006/relationships"><Relationship Id="rId13" Type="http://schemas.openxmlformats.org/officeDocument/2006/relationships/hyperlink" Target="https://docs.microsoft.com/learn/certifications/courses/az-400t00?WT.mc_id=AZ-MVP-5004796" TargetMode="External"/><Relationship Id="rId18" Type="http://schemas.openxmlformats.org/officeDocument/2006/relationships/hyperlink" Target="https://docs.microsoft.com/learn/certifications/exams/dp-420?WT.mc_id=AZ-MVP-5004796" TargetMode="External"/><Relationship Id="rId26" Type="http://schemas.openxmlformats.org/officeDocument/2006/relationships/image" Target="../media/image99.png"/><Relationship Id="rId39" Type="http://schemas.openxmlformats.org/officeDocument/2006/relationships/image" Target="../media/image103.png"/><Relationship Id="rId21" Type="http://schemas.openxmlformats.org/officeDocument/2006/relationships/hyperlink" Target="https://aka.ms/AzureLearn_Developer?WT.mc_id=Azure_BoM-wwl" TargetMode="External"/><Relationship Id="rId34" Type="http://schemas.openxmlformats.org/officeDocument/2006/relationships/hyperlink" Target="https://www.mindhub.com/p/MU-AZ-204?utm_source=microsoft&amp;utm_medium=certpage&amp;utm_campaign=AZLearnerJourney" TargetMode="External"/><Relationship Id="rId42" Type="http://schemas.openxmlformats.org/officeDocument/2006/relationships/image" Target="../media/image88.png"/><Relationship Id="rId47" Type="http://schemas.openxmlformats.org/officeDocument/2006/relationships/image" Target="../media/image92.png"/><Relationship Id="rId50" Type="http://schemas.openxmlformats.org/officeDocument/2006/relationships/hyperlink" Target="https://aka.ms/ExamReadinessZone?WT.mc_id=Azure_BoM-wwl" TargetMode="External"/><Relationship Id="rId55" Type="http://schemas.openxmlformats.org/officeDocument/2006/relationships/image" Target="../media/image105.png"/><Relationship Id="rId7" Type="http://schemas.openxmlformats.org/officeDocument/2006/relationships/hyperlink" Target="https://mvtd.events.microsoft.com/Azure?azureevent=Microsoft%20Azure%20Virtual%20Training%20Day%3A%20Linux%20OSS%20Database%20Migration" TargetMode="External"/><Relationship Id="rId2" Type="http://schemas.openxmlformats.org/officeDocument/2006/relationships/image" Target="../media/image75.png"/><Relationship Id="rId16" Type="http://schemas.openxmlformats.org/officeDocument/2006/relationships/hyperlink" Target="https://docs.microsoft.com/learn/certifications/courses/az-204t00?WT.mc_id=AZ-MVP-5004796" TargetMode="External"/><Relationship Id="rId29" Type="http://schemas.openxmlformats.org/officeDocument/2006/relationships/hyperlink" Target="https://aka.ms/azurelearn_MigrateData?WT.mc_id=Azure_BoM-wwl" TargetMode="External"/><Relationship Id="rId11" Type="http://schemas.openxmlformats.org/officeDocument/2006/relationships/hyperlink" Target="https://docs.microsoft.com/learn/certifications/courses/dp-060t00?WT.mc_id=AZ-MVP-5004796" TargetMode="External"/><Relationship Id="rId24" Type="http://schemas.openxmlformats.org/officeDocument/2006/relationships/image" Target="../media/image78.png"/><Relationship Id="rId32" Type="http://schemas.openxmlformats.org/officeDocument/2006/relationships/hyperlink" Target="https://www.mindhub.com/p/MU-AZ-220?utm_source=microsoft&amp;utm_medium=certpage&amp;utm_campaign=AZLearnerJourney" TargetMode="External"/><Relationship Id="rId37" Type="http://schemas.openxmlformats.org/officeDocument/2006/relationships/image" Target="../media/image102.png"/><Relationship Id="rId40" Type="http://schemas.openxmlformats.org/officeDocument/2006/relationships/image" Target="../media/image85.png"/><Relationship Id="rId45" Type="http://schemas.openxmlformats.org/officeDocument/2006/relationships/image" Target="../media/image90.png"/><Relationship Id="rId53" Type="http://schemas.openxmlformats.org/officeDocument/2006/relationships/hyperlink" Target="https://mvtd.events.microsoft.com/Azure?azureevent=Microsoft%20Azure%20Virtual%20Training%20Day%3A%20Modernize%20.NET%20Apps" TargetMode="External"/><Relationship Id="rId58" Type="http://schemas.openxmlformats.org/officeDocument/2006/relationships/image" Target="../media/image50.png"/><Relationship Id="rId5" Type="http://schemas.openxmlformats.org/officeDocument/2006/relationships/hyperlink" Target="https://docs.microsoft.com/learn/certifications/exams/ai-102?WT.mc_id=AZ-MVP-5004796" TargetMode="External"/><Relationship Id="rId61" Type="http://schemas.openxmlformats.org/officeDocument/2006/relationships/image" Target="../media/image53.png"/><Relationship Id="rId19" Type="http://schemas.openxmlformats.org/officeDocument/2006/relationships/hyperlink" Target="https://aka.ms/azurelearn_AIEngineer?WT.mc_id=Azure_BoM-wwl" TargetMode="External"/><Relationship Id="rId14" Type="http://schemas.openxmlformats.org/officeDocument/2006/relationships/hyperlink" Target="https://docs.microsoft.com/learn/certifications/courses/az-220t00?WT.mc_id=AZ-MVP-5004796" TargetMode="External"/><Relationship Id="rId22" Type="http://schemas.openxmlformats.org/officeDocument/2006/relationships/image" Target="../media/image98.png"/><Relationship Id="rId27" Type="http://schemas.openxmlformats.org/officeDocument/2006/relationships/hyperlink" Target="https://aka.ms/AzureLearn_DevOpsEngineer?WT.mc_id=Azure_BoM-wwl" TargetMode="External"/><Relationship Id="rId30" Type="http://schemas.openxmlformats.org/officeDocument/2006/relationships/hyperlink" Target="https://www.mindhub.com/p/MU-AI-102?utm_source=microsoft&amp;utm_medium=certpage&amp;utm_campaign=AZLearnerJourney" TargetMode="External"/><Relationship Id="rId35" Type="http://schemas.openxmlformats.org/officeDocument/2006/relationships/image" Target="../media/image81.png"/><Relationship Id="rId43" Type="http://schemas.openxmlformats.org/officeDocument/2006/relationships/image" Target="../media/image87.png"/><Relationship Id="rId48" Type="http://schemas.openxmlformats.org/officeDocument/2006/relationships/image" Target="../media/image104.png"/><Relationship Id="rId56" Type="http://schemas.openxmlformats.org/officeDocument/2006/relationships/image" Target="../media/image48.png"/><Relationship Id="rId8" Type="http://schemas.openxmlformats.org/officeDocument/2006/relationships/hyperlink" Target="https://docs.microsoft.com/learn/certifications/exams/az-400?WT.mc_id=AZ-MVP-5004796" TargetMode="External"/><Relationship Id="rId51" Type="http://schemas.openxmlformats.org/officeDocument/2006/relationships/image" Target="../media/image94.png"/><Relationship Id="rId3" Type="http://schemas.openxmlformats.org/officeDocument/2006/relationships/hyperlink" Target="https://aka.ms/PowerTrainingJourney?WT.mc_id=AZ-MVP-5004796" TargetMode="External"/><Relationship Id="rId12" Type="http://schemas.openxmlformats.org/officeDocument/2006/relationships/hyperlink" Target="https://docs.microsoft.com/learn/certifications/courses/dp-070t00?WT.mc_id=AZ-MVP-5004796" TargetMode="External"/><Relationship Id="rId17" Type="http://schemas.openxmlformats.org/officeDocument/2006/relationships/hyperlink" Target="https://docs.microsoft.com/learn/certifications/exams/az-220?WT.mc_id=AZ-MVP-5004796" TargetMode="External"/><Relationship Id="rId25" Type="http://schemas.openxmlformats.org/officeDocument/2006/relationships/hyperlink" Target="https://aka.ms/AzureLearn_CosmosDBDeveloper?WT.mc_id=Azure_BoM-wwl" TargetMode="External"/><Relationship Id="rId33" Type="http://schemas.openxmlformats.org/officeDocument/2006/relationships/image" Target="../media/image101.png"/><Relationship Id="rId38" Type="http://schemas.openxmlformats.org/officeDocument/2006/relationships/hyperlink" Target="https://mvtd.events.microsoft.com/Azure?azureevent=Microsoft%20Azure%20Virtual%20Training%20Day%3A%20DevOps%20with%20GitHub" TargetMode="External"/><Relationship Id="rId46" Type="http://schemas.openxmlformats.org/officeDocument/2006/relationships/image" Target="../media/image91.png"/><Relationship Id="rId59" Type="http://schemas.openxmlformats.org/officeDocument/2006/relationships/image" Target="../media/image51.png"/><Relationship Id="rId20" Type="http://schemas.openxmlformats.org/officeDocument/2006/relationships/image" Target="../media/image76.png"/><Relationship Id="rId41" Type="http://schemas.openxmlformats.org/officeDocument/2006/relationships/image" Target="../media/image86.png"/><Relationship Id="rId54" Type="http://schemas.openxmlformats.org/officeDocument/2006/relationships/hyperlink" Target="https://mvtd.events.microsoft.com/Azure?azureevent=Microsoft%20Azure%20Virtual%20Training%20Day%3A%20Cloud%20Native%20Apps" TargetMode="External"/><Relationship Id="rId6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hyperlink" Target="https://mvtd.events.microsoft.com/Azure?azureevent=Microsoft%20Azure%20Virtual%20Training%20Day%3A%20Migrating%20On-Premises%20Infrastructure%20and%20Data" TargetMode="External"/><Relationship Id="rId15" Type="http://schemas.openxmlformats.org/officeDocument/2006/relationships/hyperlink" Target="https://docs.microsoft.com/learn/certifications/courses/dp-420t00?WT.mc_id=AZ-MVP-5004796" TargetMode="External"/><Relationship Id="rId23" Type="http://schemas.openxmlformats.org/officeDocument/2006/relationships/hyperlink" Target="https://aka.ms/AzureLearn_IoTDeveloper?WT.mc_id=Azure_BoM-wwl" TargetMode="External"/><Relationship Id="rId28" Type="http://schemas.openxmlformats.org/officeDocument/2006/relationships/image" Target="../media/image100.png"/><Relationship Id="rId36" Type="http://schemas.openxmlformats.org/officeDocument/2006/relationships/hyperlink" Target="https://www.mindhub.com/p/MU-AZ-400?utm_source=microsoft&amp;utm_medium=certpage&amp;utm_campaign=AZLearnerJourney" TargetMode="External"/><Relationship Id="rId49" Type="http://schemas.openxmlformats.org/officeDocument/2006/relationships/image" Target="../media/image93.png"/><Relationship Id="rId57" Type="http://schemas.openxmlformats.org/officeDocument/2006/relationships/image" Target="../media/image49.png"/><Relationship Id="rId10" Type="http://schemas.openxmlformats.org/officeDocument/2006/relationships/hyperlink" Target="https://docs.microsoft.com/learn/certifications/courses/dp-050t00?WT.mc_id=AZ-MVP-5004796" TargetMode="External"/><Relationship Id="rId31" Type="http://schemas.openxmlformats.org/officeDocument/2006/relationships/image" Target="../media/image82.png"/><Relationship Id="rId44" Type="http://schemas.openxmlformats.org/officeDocument/2006/relationships/image" Target="../media/image89.png"/><Relationship Id="rId52" Type="http://schemas.openxmlformats.org/officeDocument/2006/relationships/image" Target="../media/image96.png"/><Relationship Id="rId60" Type="http://schemas.openxmlformats.org/officeDocument/2006/relationships/image" Target="../media/image52.png"/><Relationship Id="rId4" Type="http://schemas.openxmlformats.org/officeDocument/2006/relationships/hyperlink" Target="https://docs.microsoft.com/learn/certifications/exams/az-204?WT.mc_id=AZ-MVP-5004796" TargetMode="External"/><Relationship Id="rId9" Type="http://schemas.openxmlformats.org/officeDocument/2006/relationships/hyperlink" Target="https://docs.microsoft.com/learn/certifications/courses/ai-102t00?WT.mc_id=AZ-MVP-5004796" TargetMode="External"/></Relationships>
</file>

<file path=ppt/slides/_rels/slide28.xml.rels><?xml version="1.0" encoding="UTF-8" standalone="yes"?>
<Relationships xmlns="http://schemas.openxmlformats.org/package/2006/relationships"><Relationship Id="rId13" Type="http://schemas.openxmlformats.org/officeDocument/2006/relationships/hyperlink" Target="https://aka.ms/AzureLearn_DatabaseAdmin?WT.mc_id=Azure_BoM-wwl" TargetMode="External"/><Relationship Id="rId18" Type="http://schemas.openxmlformats.org/officeDocument/2006/relationships/image" Target="../media/image98.png"/><Relationship Id="rId26" Type="http://schemas.openxmlformats.org/officeDocument/2006/relationships/hyperlink" Target="https://www.mindhub.com/p/MU-DP-300?utm_source=microsoft&amp;utm_medium=certpage&amp;utm_campaign=AZLearnerJourney" TargetMode="External"/><Relationship Id="rId39" Type="http://schemas.openxmlformats.org/officeDocument/2006/relationships/hyperlink" Target="https://mvtd.events.microsoft.com/Azure?azureevent=Microsoft%20Azure%20Virtual%20Training%20Day%3A%20Deliver%20Integrated%20Analytics%20with%20Azure%20Synapse" TargetMode="External"/><Relationship Id="rId21" Type="http://schemas.openxmlformats.org/officeDocument/2006/relationships/image" Target="../media/image86.png"/><Relationship Id="rId34" Type="http://schemas.openxmlformats.org/officeDocument/2006/relationships/hyperlink" Target="https://docs.microsoft.com/learn/certifications/courses/DP-060T00?wt.mc_id=esi_bom_content_wwl" TargetMode="External"/><Relationship Id="rId42" Type="http://schemas.openxmlformats.org/officeDocument/2006/relationships/image" Target="../media/image49.png"/><Relationship Id="rId47" Type="http://schemas.openxmlformats.org/officeDocument/2006/relationships/image" Target="../media/image54.png"/><Relationship Id="rId50" Type="http://schemas.openxmlformats.org/officeDocument/2006/relationships/image" Target="../media/image107.png"/><Relationship Id="rId7" Type="http://schemas.openxmlformats.org/officeDocument/2006/relationships/hyperlink" Target="https://docs.microsoft.com/learn/certifications/courses/dp-203t00?WT.mc_id=AZ-MVP-5004796" TargetMode="External"/><Relationship Id="rId2" Type="http://schemas.openxmlformats.org/officeDocument/2006/relationships/image" Target="../media/image75.png"/><Relationship Id="rId16" Type="http://schemas.openxmlformats.org/officeDocument/2006/relationships/image" Target="../media/image78.png"/><Relationship Id="rId29" Type="http://schemas.openxmlformats.org/officeDocument/2006/relationships/image" Target="../media/image89.png"/><Relationship Id="rId11" Type="http://schemas.openxmlformats.org/officeDocument/2006/relationships/hyperlink" Target="https://aka.ms/AzureLearn_DataEngineer?WT.mc_id=Azure_BoM-wwl" TargetMode="External"/><Relationship Id="rId24" Type="http://schemas.openxmlformats.org/officeDocument/2006/relationships/hyperlink" Target="https://www.mindhub.com/p/MU-DP-203?utm_source=microsoft&amp;utm_medium=certpage&amp;utm_campaign=AZLearnerJourney" TargetMode="External"/><Relationship Id="rId32" Type="http://schemas.openxmlformats.org/officeDocument/2006/relationships/image" Target="../media/image93.png"/><Relationship Id="rId37" Type="http://schemas.openxmlformats.org/officeDocument/2006/relationships/hyperlink" Target="https://aka.ms/ExamReadinessZone?WT.mc_id=Azure_BoM-wwl" TargetMode="External"/><Relationship Id="rId40" Type="http://schemas.openxmlformats.org/officeDocument/2006/relationships/image" Target="../media/image96.png"/><Relationship Id="rId45" Type="http://schemas.openxmlformats.org/officeDocument/2006/relationships/image" Target="../media/image52.png"/><Relationship Id="rId5" Type="http://schemas.openxmlformats.org/officeDocument/2006/relationships/hyperlink" Target="https://docs.microsoft.com/learn/certifications/exams/dp-100?WT.mc_id=AZ-MVP-5004796" TargetMode="External"/><Relationship Id="rId15" Type="http://schemas.openxmlformats.org/officeDocument/2006/relationships/hyperlink" Target="https://aka.ms/AzureLearn_MigrateData?WT.mc_id=Azure_BoM-wwl" TargetMode="External"/><Relationship Id="rId23" Type="http://schemas.openxmlformats.org/officeDocument/2006/relationships/image" Target="../media/image92.png"/><Relationship Id="rId28" Type="http://schemas.openxmlformats.org/officeDocument/2006/relationships/image" Target="../media/image85.png"/><Relationship Id="rId36" Type="http://schemas.openxmlformats.org/officeDocument/2006/relationships/hyperlink" Target="https://docs.microsoft.com/learn/certifications/courses/DP-070T00?wt.mc_id=esi_bom_content_wwl" TargetMode="External"/><Relationship Id="rId49" Type="http://schemas.openxmlformats.org/officeDocument/2006/relationships/hyperlink" Target="https://mvtd.events.microsoft.com/Azure?azureevent=Microsoft%20Azure%20Virtual%20Training%20Day%3A%20Linux%20OSS%20Database%20Migration" TargetMode="External"/><Relationship Id="rId10" Type="http://schemas.openxmlformats.org/officeDocument/2006/relationships/hyperlink" Target="https://docs.microsoft.com/learn/certifications/courses/dp-300t00?WT.mc_id=AZ-MVP-5004796" TargetMode="External"/><Relationship Id="rId19" Type="http://schemas.openxmlformats.org/officeDocument/2006/relationships/hyperlink" Target="https://www.mindhub.com/p/MU-DP-100?utm_source=microsoft&amp;utm_medium=certpage&amp;utm_campaign=AZLearnerJourney" TargetMode="External"/><Relationship Id="rId31" Type="http://schemas.openxmlformats.org/officeDocument/2006/relationships/hyperlink" Target="https://docs.microsoft.com/learn/certifications/courses/dp-050t00?WT.mc_id=Azure_BoM-wwl" TargetMode="External"/><Relationship Id="rId44" Type="http://schemas.openxmlformats.org/officeDocument/2006/relationships/image" Target="../media/image51.png"/><Relationship Id="rId4" Type="http://schemas.openxmlformats.org/officeDocument/2006/relationships/hyperlink" Target="https://docs.microsoft.com/learn/certifications/exams/dp-203?WT.mc_id=AZ-MVP-5004796" TargetMode="External"/><Relationship Id="rId9" Type="http://schemas.openxmlformats.org/officeDocument/2006/relationships/hyperlink" Target="https://docs.microsoft.com/en-us/learn/certifications/courses/dp-090t00?WT.mc_id=AZ-MVP-5004796" TargetMode="External"/><Relationship Id="rId14" Type="http://schemas.openxmlformats.org/officeDocument/2006/relationships/image" Target="../media/image77.png"/><Relationship Id="rId22" Type="http://schemas.openxmlformats.org/officeDocument/2006/relationships/image" Target="../media/image90.png"/><Relationship Id="rId27" Type="http://schemas.openxmlformats.org/officeDocument/2006/relationships/image" Target="../media/image82.png"/><Relationship Id="rId30" Type="http://schemas.openxmlformats.org/officeDocument/2006/relationships/hyperlink" Target="https://docs.microsoft.com/learn/certifications/courses/dp-050t00?WT.mc_id=AZ-MVP-5004796" TargetMode="External"/><Relationship Id="rId35" Type="http://schemas.openxmlformats.org/officeDocument/2006/relationships/hyperlink" Target="https://docs.microsoft.com/learn/certifications/courses/DP-070T00?WT.mc_id=AZ-MVP-5004796" TargetMode="External"/><Relationship Id="rId43" Type="http://schemas.openxmlformats.org/officeDocument/2006/relationships/image" Target="../media/image50.png"/><Relationship Id="rId48" Type="http://schemas.openxmlformats.org/officeDocument/2006/relationships/hyperlink" Target="https://mvtd.events.microsoft.com/Azure?azureevent=Microsoft%20Azure%20Virtual%20Training%20Day%3A%20Migrating%20On-Premises%20Infrastructure%20and%20Data" TargetMode="External"/><Relationship Id="rId8" Type="http://schemas.openxmlformats.org/officeDocument/2006/relationships/hyperlink" Target="https://docs.microsoft.com/learn/certifications/courses/dp-100t01?WT.mc_id=AZ-MVP-5004796" TargetMode="External"/><Relationship Id="rId3" Type="http://schemas.openxmlformats.org/officeDocument/2006/relationships/hyperlink" Target="https://docs.microsoft.com/learn/certifications/exams/dp-300?WT.mc_id=AZ-MVP-5004796" TargetMode="External"/><Relationship Id="rId12" Type="http://schemas.openxmlformats.org/officeDocument/2006/relationships/image" Target="../media/image76.png"/><Relationship Id="rId17" Type="http://schemas.openxmlformats.org/officeDocument/2006/relationships/hyperlink" Target="https://aka.ms/AzureLearn_DataScientist?WT.mc_id=Azure_BoM-wwl" TargetMode="External"/><Relationship Id="rId25" Type="http://schemas.openxmlformats.org/officeDocument/2006/relationships/image" Target="../media/image81.png"/><Relationship Id="rId33" Type="http://schemas.openxmlformats.org/officeDocument/2006/relationships/hyperlink" Target="https://docs.microsoft.com/learn/certifications/courses/DP-060T00?WT.mc_id=AZ-MVP-5004796" TargetMode="External"/><Relationship Id="rId38" Type="http://schemas.openxmlformats.org/officeDocument/2006/relationships/image" Target="../media/image95.png"/><Relationship Id="rId46" Type="http://schemas.openxmlformats.org/officeDocument/2006/relationships/image" Target="../media/image53.png"/><Relationship Id="rId20" Type="http://schemas.openxmlformats.org/officeDocument/2006/relationships/image" Target="../media/image106.png"/><Relationship Id="rId41"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hyperlink" Target="https://aka.ms/ExamReadinessZone?WT.mc_id=AZ-MVP-5004796" TargetMode="External"/></Relationships>
</file>

<file path=ppt/slides/_rels/slide29.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8.png"/><Relationship Id="rId18" Type="http://schemas.openxmlformats.org/officeDocument/2006/relationships/image" Target="../media/image105.png"/><Relationship Id="rId3" Type="http://schemas.openxmlformats.org/officeDocument/2006/relationships/hyperlink" Target="https://docs.microsoft.com/learn/certifications/exams/pl-300?WT.mc_id=AZ-MVP-5004796" TargetMode="External"/><Relationship Id="rId21" Type="http://schemas.openxmlformats.org/officeDocument/2006/relationships/image" Target="../media/image50.png"/><Relationship Id="rId7" Type="http://schemas.openxmlformats.org/officeDocument/2006/relationships/hyperlink" Target="https://aka.ms/ExamReadinessZone?WT.mc_id=Azure_BoM-wwl" TargetMode="External"/><Relationship Id="rId12" Type="http://schemas.openxmlformats.org/officeDocument/2006/relationships/hyperlink" Target="https://aka.ms/MicrosoftLearnCloudGames?WT.mc_id=Azure_BoM-wwl" TargetMode="External"/><Relationship Id="rId17" Type="http://schemas.openxmlformats.org/officeDocument/2006/relationships/hyperlink" Target="https://esi.microsoft.com/delivery" TargetMode="External"/><Relationship Id="rId25" Type="http://schemas.openxmlformats.org/officeDocument/2006/relationships/image" Target="../media/image54.png"/><Relationship Id="rId2" Type="http://schemas.openxmlformats.org/officeDocument/2006/relationships/image" Target="../media/image75.png"/><Relationship Id="rId16" Type="http://schemas.openxmlformats.org/officeDocument/2006/relationships/image" Target="../media/image93.png"/><Relationship Id="rId20"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hyperlink" Target="https://docs.microsoft.com/learn/certifications/courses/pl-300T00?WT.mc_id=AZ-MVP-5004796" TargetMode="External"/><Relationship Id="rId11" Type="http://schemas.openxmlformats.org/officeDocument/2006/relationships/image" Target="../media/image92.png"/><Relationship Id="rId24" Type="http://schemas.openxmlformats.org/officeDocument/2006/relationships/image" Target="../media/image53.png"/><Relationship Id="rId5" Type="http://schemas.openxmlformats.org/officeDocument/2006/relationships/hyperlink" Target="https://docs.microsoft.com/learn/certifications/courses/dp-500t00?WT.mc_id=AZ-MVP-5004796" TargetMode="External"/><Relationship Id="rId15" Type="http://schemas.openxmlformats.org/officeDocument/2006/relationships/image" Target="../media/image89.png"/><Relationship Id="rId23" Type="http://schemas.openxmlformats.org/officeDocument/2006/relationships/image" Target="../media/image52.png"/><Relationship Id="rId10" Type="http://schemas.openxmlformats.org/officeDocument/2006/relationships/image" Target="../media/image90.png"/><Relationship Id="rId19" Type="http://schemas.openxmlformats.org/officeDocument/2006/relationships/image" Target="../media/image48.png"/><Relationship Id="rId4" Type="http://schemas.openxmlformats.org/officeDocument/2006/relationships/hyperlink" Target="https://docs.microsoft.com/learn/certifications/exams/dp-500?WT.mc_id=AZ-MVP-5004796" TargetMode="External"/><Relationship Id="rId9" Type="http://schemas.openxmlformats.org/officeDocument/2006/relationships/image" Target="../media/image85.png"/><Relationship Id="rId14" Type="http://schemas.openxmlformats.org/officeDocument/2006/relationships/image" Target="../media/image76.png"/><Relationship Id="rId22"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30.xml.rels><?xml version="1.0" encoding="UTF-8" standalone="yes"?>
<Relationships xmlns="http://schemas.openxmlformats.org/package/2006/relationships"><Relationship Id="rId3" Type="http://schemas.openxmlformats.org/officeDocument/2006/relationships/hyperlink" Target="https://mvtd.events.microsoft.com/?azureevent=allazure?WT.mc_id=AZ-MVP-5004796" TargetMode="External"/><Relationship Id="rId2" Type="http://schemas.openxmlformats.org/officeDocument/2006/relationships/image" Target="../media/image109.jp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2.png"/><Relationship Id="rId3" Type="http://schemas.openxmlformats.org/officeDocument/2006/relationships/image" Target="../media/image19.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5.png"/><Relationship Id="rId2" Type="http://schemas.openxmlformats.org/officeDocument/2006/relationships/notesSlide" Target="../notesSlides/notesSlide6.xml"/><Relationship Id="rId16" Type="http://schemas.openxmlformats.org/officeDocument/2006/relationships/image" Target="../media/image24.png"/><Relationship Id="rId1" Type="http://schemas.openxmlformats.org/officeDocument/2006/relationships/slideLayout" Target="../slideLayouts/slideLayout14.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21.png"/><Relationship Id="rId15" Type="http://schemas.openxmlformats.org/officeDocument/2006/relationships/image" Target="../media/image23.png"/><Relationship Id="rId10" Type="http://schemas.openxmlformats.org/officeDocument/2006/relationships/image" Target="../media/image13.png"/><Relationship Id="rId4" Type="http://schemas.openxmlformats.org/officeDocument/2006/relationships/image" Target="../media/image20.png"/><Relationship Id="rId9" Type="http://schemas.openxmlformats.org/officeDocument/2006/relationships/image" Target="../media/image12.png"/><Relationship Id="rId1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7.png"/><Relationship Id="rId5" Type="http://schemas.microsoft.com/office/2007/relationships/hdphoto" Target="../media/hdphoto2.wdp"/><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hyperlink" Target="https://aka.ms/BrowseCertifications?WT.mc_id=AZ-MVP-5004796" TargetMode="External"/><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hyperlink" Target="https://aka.ms/BrowseAppliedSkills?WT.mc_id=AZ-MVP-5004796" TargetMode="Externa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E891377-9F42-FCBD-9758-AF7EE5590061}"/>
              </a:ext>
            </a:extLst>
          </p:cNvPr>
          <p:cNvPicPr>
            <a:picLocks noChangeAspect="1"/>
          </p:cNvPicPr>
          <p:nvPr/>
        </p:nvPicPr>
        <p:blipFill>
          <a:blip r:embed="rId3"/>
          <a:stretch>
            <a:fillRect/>
          </a:stretch>
        </p:blipFill>
        <p:spPr>
          <a:xfrm>
            <a:off x="184683" y="79175"/>
            <a:ext cx="5828571" cy="1104762"/>
          </a:xfrm>
          <a:prstGeom prst="rect">
            <a:avLst/>
          </a:prstGeom>
        </p:spPr>
      </p:pic>
      <p:sp>
        <p:nvSpPr>
          <p:cNvPr id="5" name="Title 1">
            <a:extLst>
              <a:ext uri="{FF2B5EF4-FFF2-40B4-BE49-F238E27FC236}">
                <a16:creationId xmlns:a16="http://schemas.microsoft.com/office/drawing/2014/main" id="{891F43F3-F74C-929F-814A-72BAC5694BB3}"/>
              </a:ext>
            </a:extLst>
          </p:cNvPr>
          <p:cNvSpPr txBox="1">
            <a:spLocks/>
          </p:cNvSpPr>
          <p:nvPr/>
        </p:nvSpPr>
        <p:spPr>
          <a:xfrm>
            <a:off x="431989" y="2934771"/>
            <a:ext cx="7214681" cy="67710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mj-lt"/>
                <a:ea typeface="+mn-ea"/>
                <a:cs typeface="Segoe UI" pitchFamily="34" charset="0"/>
              </a:defRPr>
            </a:lvl1pPr>
          </a:lstStyle>
          <a:p>
            <a:r>
              <a:rPr lang="en-US" sz="4400" dirty="0"/>
              <a:t>Microsoft Credentials</a:t>
            </a:r>
          </a:p>
        </p:txBody>
      </p:sp>
    </p:spTree>
    <p:extLst>
      <p:ext uri="{BB962C8B-B14F-4D97-AF65-F5344CB8AC3E}">
        <p14:creationId xmlns:p14="http://schemas.microsoft.com/office/powerpoint/2010/main" val="132250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22CD-1B77-A83D-1AC6-7027EE570611}"/>
              </a:ext>
            </a:extLst>
          </p:cNvPr>
          <p:cNvSpPr>
            <a:spLocks noGrp="1"/>
          </p:cNvSpPr>
          <p:nvPr>
            <p:ph type="title"/>
          </p:nvPr>
        </p:nvSpPr>
        <p:spPr>
          <a:xfrm>
            <a:off x="493372" y="955325"/>
            <a:ext cx="8238103" cy="594137"/>
          </a:xfrm>
        </p:spPr>
        <p:txBody>
          <a:bodyPr/>
          <a:lstStyle/>
          <a:p>
            <a:r>
              <a:rPr lang="en-US" dirty="0"/>
              <a:t>Microsoft Learn</a:t>
            </a:r>
            <a:endParaRPr lang="en-NZ" dirty="0"/>
          </a:p>
        </p:txBody>
      </p:sp>
      <p:sp>
        <p:nvSpPr>
          <p:cNvPr id="3" name="Text Placeholder 2">
            <a:extLst>
              <a:ext uri="{FF2B5EF4-FFF2-40B4-BE49-F238E27FC236}">
                <a16:creationId xmlns:a16="http://schemas.microsoft.com/office/drawing/2014/main" id="{B709525D-2DC1-4BD0-ED4A-8E602D388A71}"/>
              </a:ext>
            </a:extLst>
          </p:cNvPr>
          <p:cNvSpPr>
            <a:spLocks noGrp="1"/>
          </p:cNvSpPr>
          <p:nvPr>
            <p:ph type="body" sz="quarter" idx="12"/>
          </p:nvPr>
        </p:nvSpPr>
        <p:spPr>
          <a:xfrm>
            <a:off x="616549" y="1549462"/>
            <a:ext cx="8238102" cy="278794"/>
          </a:xfrm>
        </p:spPr>
        <p:txBody>
          <a:bodyPr/>
          <a:lstStyle/>
          <a:p>
            <a:r>
              <a:rPr lang="en-US" dirty="0"/>
              <a:t>Collections &amp; Plans</a:t>
            </a:r>
            <a:endParaRPr lang="en-NZ" dirty="0"/>
          </a:p>
        </p:txBody>
      </p:sp>
      <p:pic>
        <p:nvPicPr>
          <p:cNvPr id="5" name="Picture 4">
            <a:hlinkClick r:id="rId3"/>
            <a:extLst>
              <a:ext uri="{FF2B5EF4-FFF2-40B4-BE49-F238E27FC236}">
                <a16:creationId xmlns:a16="http://schemas.microsoft.com/office/drawing/2014/main" id="{99344324-09CF-2382-F2A8-012CA8C7CF85}"/>
              </a:ext>
            </a:extLst>
          </p:cNvPr>
          <p:cNvPicPr>
            <a:picLocks noChangeAspect="1"/>
          </p:cNvPicPr>
          <p:nvPr/>
        </p:nvPicPr>
        <p:blipFill>
          <a:blip r:embed="rId4"/>
          <a:stretch>
            <a:fillRect/>
          </a:stretch>
        </p:blipFill>
        <p:spPr>
          <a:xfrm>
            <a:off x="0" y="2261929"/>
            <a:ext cx="12192000" cy="2597150"/>
          </a:xfrm>
          <a:prstGeom prst="rect">
            <a:avLst/>
          </a:prstGeom>
        </p:spPr>
      </p:pic>
    </p:spTree>
    <p:extLst>
      <p:ext uri="{BB962C8B-B14F-4D97-AF65-F5344CB8AC3E}">
        <p14:creationId xmlns:p14="http://schemas.microsoft.com/office/powerpoint/2010/main" val="2311243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502ED4-D2D0-8E4E-901F-4273BAD2E5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E8A152-A82D-A2F9-0B02-C74CDBBB6536}"/>
              </a:ext>
            </a:extLst>
          </p:cNvPr>
          <p:cNvSpPr>
            <a:spLocks noGrp="1"/>
          </p:cNvSpPr>
          <p:nvPr>
            <p:ph type="title"/>
          </p:nvPr>
        </p:nvSpPr>
        <p:spPr>
          <a:xfrm>
            <a:off x="493372" y="955325"/>
            <a:ext cx="8238103" cy="594137"/>
          </a:xfrm>
        </p:spPr>
        <p:txBody>
          <a:bodyPr/>
          <a:lstStyle/>
          <a:p>
            <a:r>
              <a:rPr lang="en-US" dirty="0"/>
              <a:t>Microsoft Learn</a:t>
            </a:r>
            <a:endParaRPr lang="en-NZ" dirty="0"/>
          </a:p>
        </p:txBody>
      </p:sp>
      <p:sp>
        <p:nvSpPr>
          <p:cNvPr id="3" name="Text Placeholder 2">
            <a:extLst>
              <a:ext uri="{FF2B5EF4-FFF2-40B4-BE49-F238E27FC236}">
                <a16:creationId xmlns:a16="http://schemas.microsoft.com/office/drawing/2014/main" id="{3A68720A-A471-A279-B779-F4C54F395FAA}"/>
              </a:ext>
            </a:extLst>
          </p:cNvPr>
          <p:cNvSpPr>
            <a:spLocks noGrp="1"/>
          </p:cNvSpPr>
          <p:nvPr>
            <p:ph type="body" sz="quarter" idx="12"/>
          </p:nvPr>
        </p:nvSpPr>
        <p:spPr>
          <a:xfrm>
            <a:off x="616549" y="1549462"/>
            <a:ext cx="8238102" cy="278794"/>
          </a:xfrm>
        </p:spPr>
        <p:txBody>
          <a:bodyPr/>
          <a:lstStyle/>
          <a:p>
            <a:r>
              <a:rPr lang="en-US" dirty="0"/>
              <a:t>Collections &amp; Plans</a:t>
            </a:r>
            <a:endParaRPr lang="en-NZ" dirty="0"/>
          </a:p>
        </p:txBody>
      </p:sp>
      <p:pic>
        <p:nvPicPr>
          <p:cNvPr id="6" name="Picture 5">
            <a:hlinkClick r:id="rId3"/>
            <a:extLst>
              <a:ext uri="{FF2B5EF4-FFF2-40B4-BE49-F238E27FC236}">
                <a16:creationId xmlns:a16="http://schemas.microsoft.com/office/drawing/2014/main" id="{2FEE7161-AD07-B03C-44B7-F175E526C4F0}"/>
              </a:ext>
            </a:extLst>
          </p:cNvPr>
          <p:cNvPicPr>
            <a:picLocks noChangeAspect="1"/>
          </p:cNvPicPr>
          <p:nvPr/>
        </p:nvPicPr>
        <p:blipFill>
          <a:blip r:embed="rId4"/>
          <a:stretch>
            <a:fillRect/>
          </a:stretch>
        </p:blipFill>
        <p:spPr>
          <a:xfrm>
            <a:off x="0" y="2685399"/>
            <a:ext cx="12192000" cy="2529191"/>
          </a:xfrm>
          <a:prstGeom prst="rect">
            <a:avLst/>
          </a:prstGeom>
        </p:spPr>
      </p:pic>
    </p:spTree>
    <p:extLst>
      <p:ext uri="{BB962C8B-B14F-4D97-AF65-F5344CB8AC3E}">
        <p14:creationId xmlns:p14="http://schemas.microsoft.com/office/powerpoint/2010/main" val="2690179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BACA8E6-FBC1-E660-AEBC-8BE54FAD2498}"/>
              </a:ext>
            </a:extLst>
          </p:cNvPr>
          <p:cNvSpPr>
            <a:spLocks noGrp="1"/>
          </p:cNvSpPr>
          <p:nvPr>
            <p:ph type="title"/>
          </p:nvPr>
        </p:nvSpPr>
        <p:spPr>
          <a:xfrm>
            <a:off x="1822869" y="1459196"/>
            <a:ext cx="7256463" cy="1633538"/>
          </a:xfrm>
        </p:spPr>
        <p:txBody>
          <a:bodyPr>
            <a:normAutofit/>
          </a:bodyPr>
          <a:lstStyle/>
          <a:p>
            <a:r>
              <a:rPr lang="en-US" sz="6000" dirty="0"/>
              <a:t>Thank you</a:t>
            </a:r>
          </a:p>
        </p:txBody>
      </p:sp>
      <p:sp>
        <p:nvSpPr>
          <p:cNvPr id="6" name="Text Placeholder 5">
            <a:extLst>
              <a:ext uri="{FF2B5EF4-FFF2-40B4-BE49-F238E27FC236}">
                <a16:creationId xmlns:a16="http://schemas.microsoft.com/office/drawing/2014/main" id="{5239FDEF-2DB0-B6B8-8EA9-AD64506931B3}"/>
              </a:ext>
            </a:extLst>
          </p:cNvPr>
          <p:cNvSpPr>
            <a:spLocks noGrp="1"/>
          </p:cNvSpPr>
          <p:nvPr>
            <p:ph type="body" sz="quarter" idx="13"/>
          </p:nvPr>
        </p:nvSpPr>
        <p:spPr>
          <a:xfrm>
            <a:off x="7858857" y="5182940"/>
            <a:ext cx="4316902" cy="195182"/>
          </a:xfrm>
        </p:spPr>
        <p:txBody>
          <a:bodyPr/>
          <a:lstStyle/>
          <a:p>
            <a:r>
              <a:rPr lang="en-NZ" b="1" dirty="0"/>
              <a:t>^ Social Media</a:t>
            </a:r>
          </a:p>
        </p:txBody>
      </p:sp>
      <p:pic>
        <p:nvPicPr>
          <p:cNvPr id="8" name="Picture 7" descr="A qr code on a white background&#10;&#10;Description automatically generated">
            <a:extLst>
              <a:ext uri="{FF2B5EF4-FFF2-40B4-BE49-F238E27FC236}">
                <a16:creationId xmlns:a16="http://schemas.microsoft.com/office/drawing/2014/main" id="{002F8FAF-CBEF-173F-9630-96D36BBBD6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8857" y="2275965"/>
            <a:ext cx="2857500" cy="2857500"/>
          </a:xfrm>
          <a:prstGeom prst="rect">
            <a:avLst/>
          </a:prstGeom>
        </p:spPr>
      </p:pic>
    </p:spTree>
    <p:extLst>
      <p:ext uri="{BB962C8B-B14F-4D97-AF65-F5344CB8AC3E}">
        <p14:creationId xmlns:p14="http://schemas.microsoft.com/office/powerpoint/2010/main" val="163356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231776-923D-BBF8-4A21-ED24D5FD27B3}"/>
              </a:ext>
            </a:extLst>
          </p:cNvPr>
          <p:cNvSpPr>
            <a:spLocks noGrp="1"/>
          </p:cNvSpPr>
          <p:nvPr>
            <p:ph type="body" sz="quarter" idx="12"/>
          </p:nvPr>
        </p:nvSpPr>
        <p:spPr>
          <a:xfrm>
            <a:off x="1954754" y="1791997"/>
            <a:ext cx="7256463" cy="1745991"/>
          </a:xfrm>
        </p:spPr>
        <p:txBody>
          <a:bodyPr/>
          <a:lstStyle/>
          <a:p>
            <a:pPr marL="285750" indent="-285750">
              <a:buFont typeface="Arial" panose="020B0604020202020204" pitchFamily="34" charset="0"/>
              <a:buChar char="•"/>
            </a:pPr>
            <a:r>
              <a:rPr lang="en-US" dirty="0">
                <a:hlinkClick r:id="rId2">
                  <a:extLst>
                    <a:ext uri="{A12FA001-AC4F-418D-AE19-62706E023703}">
                      <ahyp:hlinkClr xmlns:ahyp="http://schemas.microsoft.com/office/drawing/2018/hyperlinkcolor" val="tx"/>
                    </a:ext>
                  </a:extLst>
                </a:hlinkClick>
              </a:rPr>
              <a:t>Microsoft Learning Rooms</a:t>
            </a:r>
            <a:endParaRPr lang="en-US" dirty="0"/>
          </a:p>
          <a:p>
            <a:pPr marL="285750" indent="-285750">
              <a:buFont typeface="Arial" panose="020B0604020202020204" pitchFamily="34" charset="0"/>
              <a:buChar char="•"/>
            </a:pPr>
            <a:r>
              <a:rPr lang="en-US" dirty="0">
                <a:hlinkClick r:id="rId3">
                  <a:extLst>
                    <a:ext uri="{A12FA001-AC4F-418D-AE19-62706E023703}">
                      <ahyp:hlinkClr xmlns:ahyp="http://schemas.microsoft.com/office/drawing/2018/hyperlinkcolor" val="tx"/>
                    </a:ext>
                  </a:extLst>
                </a:hlinkClick>
              </a:rPr>
              <a:t>Microsoft Practice Assessments</a:t>
            </a:r>
            <a:endParaRPr lang="en-US" dirty="0"/>
          </a:p>
          <a:p>
            <a:pPr marL="285750" indent="-285750">
              <a:buFont typeface="Arial" panose="020B0604020202020204" pitchFamily="34" charset="0"/>
              <a:buChar char="•"/>
            </a:pPr>
            <a:r>
              <a:rPr lang="en-US" dirty="0">
                <a:hlinkClick r:id="rId4">
                  <a:extLst>
                    <a:ext uri="{A12FA001-AC4F-418D-AE19-62706E023703}">
                      <ahyp:hlinkClr xmlns:ahyp="http://schemas.microsoft.com/office/drawing/2018/hyperlinkcolor" val="tx"/>
                    </a:ext>
                  </a:extLst>
                </a:hlinkClick>
              </a:rPr>
              <a:t>Microsoft Learning (GitHub)</a:t>
            </a:r>
            <a:endParaRPr lang="en-US" dirty="0"/>
          </a:p>
          <a:p>
            <a:pPr marL="285750" indent="-285750">
              <a:buFont typeface="Arial" panose="020B0604020202020204" pitchFamily="34" charset="0"/>
              <a:buChar char="•"/>
            </a:pPr>
            <a:r>
              <a:rPr lang="en-US" dirty="0">
                <a:hlinkClick r:id="rId5">
                  <a:extLst>
                    <a:ext uri="{A12FA001-AC4F-418D-AE19-62706E023703}">
                      <ahyp:hlinkClr xmlns:ahyp="http://schemas.microsoft.com/office/drawing/2018/hyperlinkcolor" val="tx"/>
                    </a:ext>
                  </a:extLst>
                </a:hlinkClick>
              </a:rPr>
              <a:t>Exam Sandbox</a:t>
            </a:r>
            <a:endParaRPr lang="en-US" dirty="0"/>
          </a:p>
          <a:p>
            <a:pPr marL="285750" indent="-285750">
              <a:buFont typeface="Arial" panose="020B0604020202020204" pitchFamily="34" charset="0"/>
              <a:buChar char="•"/>
            </a:pPr>
            <a:r>
              <a:rPr lang="en-US" dirty="0">
                <a:hlinkClick r:id="rId6">
                  <a:extLst>
                    <a:ext uri="{A12FA001-AC4F-418D-AE19-62706E023703}">
                      <ahyp:hlinkClr xmlns:ahyp="http://schemas.microsoft.com/office/drawing/2018/hyperlinkcolor" val="tx"/>
                    </a:ext>
                  </a:extLst>
                </a:hlinkClick>
              </a:rPr>
              <a:t>What-the-Hack</a:t>
            </a:r>
            <a:endParaRPr lang="en-US" dirty="0"/>
          </a:p>
          <a:p>
            <a:pPr marL="285750" indent="-285750" algn="l">
              <a:buFont typeface="Arial" panose="020B0604020202020204" pitchFamily="34" charset="0"/>
              <a:buChar char="•"/>
            </a:pPr>
            <a:r>
              <a:rPr lang="en-NZ" i="0" dirty="0">
                <a:effectLst/>
                <a:latin typeface="Segoe UI" panose="020B0502040204020203" pitchFamily="34" charset="0"/>
                <a:hlinkClick r:id="rId7">
                  <a:extLst>
                    <a:ext uri="{A12FA001-AC4F-418D-AE19-62706E023703}">
                      <ahyp:hlinkClr xmlns:ahyp="http://schemas.microsoft.com/office/drawing/2018/hyperlinkcolor" val="tx"/>
                    </a:ext>
                  </a:extLst>
                </a:hlinkClick>
              </a:rPr>
              <a:t>Exam Readiness Zone</a:t>
            </a:r>
            <a:endParaRPr lang="en-US" dirty="0"/>
          </a:p>
          <a:p>
            <a:pPr marL="285750" indent="-285750">
              <a:buFont typeface="Arial" panose="020B0604020202020204" pitchFamily="34" charset="0"/>
              <a:buChar char="•"/>
            </a:pPr>
            <a:r>
              <a:rPr lang="en-NZ" b="0" i="0" dirty="0">
                <a:effectLst/>
                <a:latin typeface="-apple-system"/>
                <a:hlinkClick r:id="rId8">
                  <a:extLst>
                    <a:ext uri="{A12FA001-AC4F-418D-AE19-62706E023703}">
                      <ahyp:hlinkClr xmlns:ahyp="http://schemas.microsoft.com/office/drawing/2018/hyperlinkcolor" val="tx"/>
                    </a:ext>
                  </a:extLst>
                </a:hlinkClick>
              </a:rPr>
              <a:t>AWESOME-Azure-Architecture</a:t>
            </a:r>
            <a:endParaRPr lang="en-NZ" dirty="0"/>
          </a:p>
        </p:txBody>
      </p:sp>
      <p:sp>
        <p:nvSpPr>
          <p:cNvPr id="4" name="Title 3">
            <a:extLst>
              <a:ext uri="{FF2B5EF4-FFF2-40B4-BE49-F238E27FC236}">
                <a16:creationId xmlns:a16="http://schemas.microsoft.com/office/drawing/2014/main" id="{F9773665-18C8-FC7B-632E-E177AFD58796}"/>
              </a:ext>
            </a:extLst>
          </p:cNvPr>
          <p:cNvSpPr>
            <a:spLocks noGrp="1"/>
          </p:cNvSpPr>
          <p:nvPr>
            <p:ph type="title"/>
          </p:nvPr>
        </p:nvSpPr>
        <p:spPr>
          <a:xfrm>
            <a:off x="1954753" y="716939"/>
            <a:ext cx="7256463" cy="557946"/>
          </a:xfrm>
        </p:spPr>
        <p:txBody>
          <a:bodyPr/>
          <a:lstStyle/>
          <a:p>
            <a:r>
              <a:rPr lang="en-US" b="1" dirty="0"/>
              <a:t>Resources</a:t>
            </a:r>
            <a:endParaRPr lang="en-NZ" b="1" dirty="0"/>
          </a:p>
        </p:txBody>
      </p:sp>
    </p:spTree>
    <p:extLst>
      <p:ext uri="{BB962C8B-B14F-4D97-AF65-F5344CB8AC3E}">
        <p14:creationId xmlns:p14="http://schemas.microsoft.com/office/powerpoint/2010/main" val="1877587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E11D9850-E8B3-F7A1-0F3E-0B50650EE454}"/>
            </a:ext>
          </a:extLst>
        </p:cNvPr>
        <p:cNvGrpSpPr/>
        <p:nvPr/>
      </p:nvGrpSpPr>
      <p:grpSpPr>
        <a:xfrm>
          <a:off x="0" y="0"/>
          <a:ext cx="0" cy="0"/>
          <a:chOff x="0" y="0"/>
          <a:chExt cx="0" cy="0"/>
        </a:xfrm>
      </p:grpSpPr>
      <p:sp>
        <p:nvSpPr>
          <p:cNvPr id="59" name="Rectangle 58">
            <a:extLst>
              <a:ext uri="{FF2B5EF4-FFF2-40B4-BE49-F238E27FC236}">
                <a16:creationId xmlns:a16="http://schemas.microsoft.com/office/drawing/2014/main" id="{5BB01AB5-EA91-B918-8FCC-EE81D89EAF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22">
            <a:extLst>
              <a:ext uri="{FF2B5EF4-FFF2-40B4-BE49-F238E27FC236}">
                <a16:creationId xmlns:a16="http://schemas.microsoft.com/office/drawing/2014/main" id="{513B7DE9-AF25-3EED-5F74-013FDAE32CD2}"/>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Humble Bundle</a:t>
            </a:r>
          </a:p>
        </p:txBody>
      </p:sp>
      <p:pic>
        <p:nvPicPr>
          <p:cNvPr id="3" name="Picture 2">
            <a:extLst>
              <a:ext uri="{FF2B5EF4-FFF2-40B4-BE49-F238E27FC236}">
                <a16:creationId xmlns:a16="http://schemas.microsoft.com/office/drawing/2014/main" id="{513BB68A-43BB-3DBE-9CA4-C3608F19B57D}"/>
              </a:ext>
            </a:extLst>
          </p:cNvPr>
          <p:cNvPicPr>
            <a:picLocks noChangeAspect="1"/>
          </p:cNvPicPr>
          <p:nvPr/>
        </p:nvPicPr>
        <p:blipFill>
          <a:blip r:embed="rId2"/>
          <a:stretch>
            <a:fillRect/>
          </a:stretch>
        </p:blipFill>
        <p:spPr>
          <a:xfrm>
            <a:off x="694862" y="1396588"/>
            <a:ext cx="10444191" cy="5587644"/>
          </a:xfrm>
          <a:prstGeom prst="rect">
            <a:avLst/>
          </a:prstGeom>
        </p:spPr>
      </p:pic>
      <p:sp>
        <p:nvSpPr>
          <p:cNvPr id="5" name="TextBox 4">
            <a:extLst>
              <a:ext uri="{FF2B5EF4-FFF2-40B4-BE49-F238E27FC236}">
                <a16:creationId xmlns:a16="http://schemas.microsoft.com/office/drawing/2014/main" id="{A60186B6-8E3F-F583-1C4B-8754AFAA4735}"/>
              </a:ext>
            </a:extLst>
          </p:cNvPr>
          <p:cNvSpPr txBox="1"/>
          <p:nvPr/>
        </p:nvSpPr>
        <p:spPr>
          <a:xfrm>
            <a:off x="353292" y="141113"/>
            <a:ext cx="11296402" cy="369332"/>
          </a:xfrm>
          <a:prstGeom prst="rect">
            <a:avLst/>
          </a:prstGeom>
          <a:noFill/>
        </p:spPr>
        <p:txBody>
          <a:bodyPr wrap="square">
            <a:spAutoFit/>
          </a:bodyPr>
          <a:lstStyle/>
          <a:p>
            <a:r>
              <a:rPr lang="en-NZ" dirty="0">
                <a:hlinkClick r:id="rId3"/>
              </a:rPr>
              <a:t>https://www.humblebundle.com/books/microsoft-certification-prep-microsoft-press-and-pearson-books</a:t>
            </a:r>
            <a:endParaRPr lang="en-NZ" dirty="0"/>
          </a:p>
        </p:txBody>
      </p:sp>
    </p:spTree>
    <p:extLst>
      <p:ext uri="{BB962C8B-B14F-4D97-AF65-F5344CB8AC3E}">
        <p14:creationId xmlns:p14="http://schemas.microsoft.com/office/powerpoint/2010/main" val="575415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7A23F-43BB-3318-5D27-265CB160B57C}"/>
            </a:ext>
          </a:extLst>
        </p:cNvPr>
        <p:cNvGrpSpPr/>
        <p:nvPr/>
      </p:nvGrpSpPr>
      <p:grpSpPr>
        <a:xfrm>
          <a:off x="0" y="0"/>
          <a:ext cx="0" cy="0"/>
          <a:chOff x="0" y="0"/>
          <a:chExt cx="0" cy="0"/>
        </a:xfrm>
      </p:grpSpPr>
      <p:sp>
        <p:nvSpPr>
          <p:cNvPr id="23" name="Title 22">
            <a:extLst>
              <a:ext uri="{FF2B5EF4-FFF2-40B4-BE49-F238E27FC236}">
                <a16:creationId xmlns:a16="http://schemas.microsoft.com/office/drawing/2014/main" id="{CE10FA4A-4381-6246-B2EA-69A0C2455BAC}"/>
              </a:ext>
            </a:extLst>
          </p:cNvPr>
          <p:cNvSpPr>
            <a:spLocks noGrp="1"/>
          </p:cNvSpPr>
          <p:nvPr>
            <p:ph type="title"/>
          </p:nvPr>
        </p:nvSpPr>
        <p:spPr/>
        <p:txBody>
          <a:bodyPr/>
          <a:lstStyle/>
          <a:p>
            <a:r>
              <a:rPr lang="en-US" dirty="0"/>
              <a:t>Skills readiness plan</a:t>
            </a:r>
            <a:endParaRPr lang="en-NZ" dirty="0"/>
          </a:p>
        </p:txBody>
      </p:sp>
      <p:cxnSp>
        <p:nvCxnSpPr>
          <p:cNvPr id="24" name="Straight Connector 23">
            <a:extLst>
              <a:ext uri="{FF2B5EF4-FFF2-40B4-BE49-F238E27FC236}">
                <a16:creationId xmlns:a16="http://schemas.microsoft.com/office/drawing/2014/main" id="{C047D0A3-60B7-DA54-6B01-44BC88C0815A}"/>
              </a:ext>
              <a:ext uri="{C183D7F6-B498-43B3-948B-1728B52AA6E4}">
                <adec:decorative xmlns:adec="http://schemas.microsoft.com/office/drawing/2017/decorative" val="1"/>
              </a:ext>
            </a:extLst>
          </p:cNvPr>
          <p:cNvCxnSpPr>
            <a:cxnSpLocks/>
          </p:cNvCxnSpPr>
          <p:nvPr/>
        </p:nvCxnSpPr>
        <p:spPr>
          <a:xfrm>
            <a:off x="388278" y="5339264"/>
            <a:ext cx="11407351" cy="0"/>
          </a:xfrm>
          <a:prstGeom prst="line">
            <a:avLst/>
          </a:prstGeom>
          <a:ln w="127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50485DD-2E3B-ACA8-AFB9-41717318DADF}"/>
              </a:ext>
              <a:ext uri="{C183D7F6-B498-43B3-948B-1728B52AA6E4}">
                <adec:decorative xmlns:adec="http://schemas.microsoft.com/office/drawing/2017/decorative" val="1"/>
              </a:ext>
            </a:extLst>
          </p:cNvPr>
          <p:cNvCxnSpPr>
            <a:cxnSpLocks/>
          </p:cNvCxnSpPr>
          <p:nvPr/>
        </p:nvCxnSpPr>
        <p:spPr>
          <a:xfrm>
            <a:off x="388278" y="1719550"/>
            <a:ext cx="11407351" cy="0"/>
          </a:xfrm>
          <a:prstGeom prst="line">
            <a:avLst/>
          </a:prstGeom>
          <a:ln w="12700">
            <a:solidFill>
              <a:schemeClr val="accent1">
                <a:lumMod val="1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Text Placeholder 16">
            <a:extLst>
              <a:ext uri="{FF2B5EF4-FFF2-40B4-BE49-F238E27FC236}">
                <a16:creationId xmlns:a16="http://schemas.microsoft.com/office/drawing/2014/main" id="{0CC3B98D-BD3C-3037-65B8-3AB75BF0229A}"/>
              </a:ext>
            </a:extLst>
          </p:cNvPr>
          <p:cNvSpPr txBox="1">
            <a:spLocks/>
          </p:cNvSpPr>
          <p:nvPr/>
        </p:nvSpPr>
        <p:spPr>
          <a:xfrm>
            <a:off x="4885283" y="1563145"/>
            <a:ext cx="2286000" cy="277320"/>
          </a:xfrm>
          <a:prstGeom prst="rect">
            <a:avLst/>
          </a:prstGeom>
          <a:solidFill>
            <a:schemeClr val="bg1"/>
          </a:solidFill>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600" b="1" i="0" u="none" strike="noStrike" kern="1200" cap="none" spc="0" normalizeH="0" baseline="0" noProof="0">
                <a:ln>
                  <a:noFill/>
                </a:ln>
                <a:solidFill>
                  <a:srgbClr val="EBEBEB">
                    <a:lumMod val="10000"/>
                  </a:srgbClr>
                </a:solidFill>
                <a:effectLst/>
                <a:uLnTx/>
                <a:uFillTx/>
                <a:latin typeface="Segoe UI "/>
                <a:ea typeface="+mn-ea"/>
                <a:cs typeface="+mn-cs"/>
              </a:rPr>
              <a:t>Commoditized skills</a:t>
            </a:r>
          </a:p>
        </p:txBody>
      </p:sp>
      <p:sp>
        <p:nvSpPr>
          <p:cNvPr id="27" name="Rectangle 26">
            <a:extLst>
              <a:ext uri="{FF2B5EF4-FFF2-40B4-BE49-F238E27FC236}">
                <a16:creationId xmlns:a16="http://schemas.microsoft.com/office/drawing/2014/main" id="{89EF7502-41C6-6780-BAD8-C6CD600F3379}"/>
              </a:ext>
            </a:extLst>
          </p:cNvPr>
          <p:cNvSpPr/>
          <p:nvPr/>
        </p:nvSpPr>
        <p:spPr bwMode="auto">
          <a:xfrm>
            <a:off x="388278" y="1913363"/>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Solution Manager</a:t>
            </a:r>
          </a:p>
        </p:txBody>
      </p:sp>
      <p:sp>
        <p:nvSpPr>
          <p:cNvPr id="28" name="Rectangle 27">
            <a:extLst>
              <a:ext uri="{FF2B5EF4-FFF2-40B4-BE49-F238E27FC236}">
                <a16:creationId xmlns:a16="http://schemas.microsoft.com/office/drawing/2014/main" id="{5C7BC38A-FA2C-FB24-827E-02AAD130FEEE}"/>
              </a:ext>
            </a:extLst>
          </p:cNvPr>
          <p:cNvSpPr/>
          <p:nvPr/>
        </p:nvSpPr>
        <p:spPr bwMode="auto">
          <a:xfrm>
            <a:off x="1825561" y="1913363"/>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UI Designer</a:t>
            </a: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UX Designer</a:t>
            </a:r>
          </a:p>
        </p:txBody>
      </p:sp>
      <p:sp>
        <p:nvSpPr>
          <p:cNvPr id="29" name="Rectangle 28">
            <a:extLst>
              <a:ext uri="{FF2B5EF4-FFF2-40B4-BE49-F238E27FC236}">
                <a16:creationId xmlns:a16="http://schemas.microsoft.com/office/drawing/2014/main" id="{9BABE16C-A780-3B8D-E596-B5192DE66824}"/>
              </a:ext>
            </a:extLst>
          </p:cNvPr>
          <p:cNvSpPr/>
          <p:nvPr/>
        </p:nvSpPr>
        <p:spPr bwMode="auto">
          <a:xfrm>
            <a:off x="3262844" y="1913363"/>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Tester</a:t>
            </a: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SDET</a:t>
            </a:r>
          </a:p>
        </p:txBody>
      </p:sp>
      <p:sp>
        <p:nvSpPr>
          <p:cNvPr id="30" name="Rectangle 29">
            <a:extLst>
              <a:ext uri="{FF2B5EF4-FFF2-40B4-BE49-F238E27FC236}">
                <a16:creationId xmlns:a16="http://schemas.microsoft.com/office/drawing/2014/main" id="{DA7C62CC-A014-B120-CE5B-A48747F36C2F}"/>
              </a:ext>
            </a:extLst>
          </p:cNvPr>
          <p:cNvSpPr/>
          <p:nvPr/>
        </p:nvSpPr>
        <p:spPr bwMode="auto">
          <a:xfrm>
            <a:off x="4700127" y="1913363"/>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Developer</a:t>
            </a:r>
          </a:p>
        </p:txBody>
      </p:sp>
      <p:sp>
        <p:nvSpPr>
          <p:cNvPr id="31" name="Rectangle 30">
            <a:extLst>
              <a:ext uri="{FF2B5EF4-FFF2-40B4-BE49-F238E27FC236}">
                <a16:creationId xmlns:a16="http://schemas.microsoft.com/office/drawing/2014/main" id="{22F0456F-842F-FD2F-016F-9789BFA63F46}"/>
              </a:ext>
            </a:extLst>
          </p:cNvPr>
          <p:cNvSpPr/>
          <p:nvPr/>
        </p:nvSpPr>
        <p:spPr bwMode="auto">
          <a:xfrm>
            <a:off x="6137410" y="1913363"/>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Application Operation &amp; Support</a:t>
            </a:r>
          </a:p>
        </p:txBody>
      </p:sp>
      <p:sp>
        <p:nvSpPr>
          <p:cNvPr id="32" name="Rectangle 31">
            <a:extLst>
              <a:ext uri="{FF2B5EF4-FFF2-40B4-BE49-F238E27FC236}">
                <a16:creationId xmlns:a16="http://schemas.microsoft.com/office/drawing/2014/main" id="{62F07FD2-2F85-576E-038E-BE645C1EBA22}"/>
              </a:ext>
            </a:extLst>
          </p:cNvPr>
          <p:cNvSpPr/>
          <p:nvPr/>
        </p:nvSpPr>
        <p:spPr bwMode="auto">
          <a:xfrm>
            <a:off x="7574693" y="1913363"/>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Network Datacenter Engineer</a:t>
            </a:r>
          </a:p>
        </p:txBody>
      </p:sp>
      <p:sp>
        <p:nvSpPr>
          <p:cNvPr id="33" name="Rectangle 32">
            <a:extLst>
              <a:ext uri="{FF2B5EF4-FFF2-40B4-BE49-F238E27FC236}">
                <a16:creationId xmlns:a16="http://schemas.microsoft.com/office/drawing/2014/main" id="{ED53AA8D-3ED3-EE6C-25F1-9C844E4270D9}"/>
              </a:ext>
            </a:extLst>
          </p:cNvPr>
          <p:cNvSpPr/>
          <p:nvPr/>
        </p:nvSpPr>
        <p:spPr bwMode="auto">
          <a:xfrm>
            <a:off x="9011976" y="1913363"/>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Statistician</a:t>
            </a: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Analyst</a:t>
            </a:r>
          </a:p>
        </p:txBody>
      </p:sp>
      <p:sp>
        <p:nvSpPr>
          <p:cNvPr id="34" name="Rectangle 33">
            <a:extLst>
              <a:ext uri="{FF2B5EF4-FFF2-40B4-BE49-F238E27FC236}">
                <a16:creationId xmlns:a16="http://schemas.microsoft.com/office/drawing/2014/main" id="{A140791C-2CDA-F5BF-950B-A0B2B4D97521}"/>
              </a:ext>
            </a:extLst>
          </p:cNvPr>
          <p:cNvSpPr/>
          <p:nvPr/>
        </p:nvSpPr>
        <p:spPr bwMode="auto">
          <a:xfrm>
            <a:off x="10449260" y="1913363"/>
            <a:ext cx="1371600" cy="1271016"/>
          </a:xfrm>
          <a:prstGeom prst="rect">
            <a:avLst/>
          </a:prstGeom>
          <a:solidFill>
            <a:schemeClr val="accent1">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DBA</a:t>
            </a: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Data Analyst</a:t>
            </a:r>
          </a:p>
        </p:txBody>
      </p:sp>
      <p:sp>
        <p:nvSpPr>
          <p:cNvPr id="35" name="Text Placeholder 16">
            <a:extLst>
              <a:ext uri="{FF2B5EF4-FFF2-40B4-BE49-F238E27FC236}">
                <a16:creationId xmlns:a16="http://schemas.microsoft.com/office/drawing/2014/main" id="{324F198C-1766-F713-00B2-C2D3C6E7493F}"/>
              </a:ext>
            </a:extLst>
          </p:cNvPr>
          <p:cNvSpPr txBox="1">
            <a:spLocks/>
          </p:cNvSpPr>
          <p:nvPr/>
        </p:nvSpPr>
        <p:spPr>
          <a:xfrm>
            <a:off x="4244540" y="5182859"/>
            <a:ext cx="3567486" cy="277320"/>
          </a:xfrm>
          <a:prstGeom prst="rect">
            <a:avLst/>
          </a:prstGeom>
          <a:solidFill>
            <a:schemeClr val="bg1"/>
          </a:solidFill>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600" b="1" i="0" u="none" strike="noStrike" kern="1200" cap="none" spc="0" normalizeH="0" baseline="0" noProof="0">
                <a:ln>
                  <a:noFill/>
                </a:ln>
                <a:solidFill>
                  <a:srgbClr val="0078D3"/>
                </a:solidFill>
                <a:effectLst/>
                <a:uLnTx/>
                <a:uFillTx/>
                <a:latin typeface="Segoe UI "/>
                <a:ea typeface="+mn-ea"/>
                <a:cs typeface="+mn-cs"/>
              </a:rPr>
              <a:t>Strategic skills for the new era</a:t>
            </a:r>
          </a:p>
        </p:txBody>
      </p:sp>
      <p:sp>
        <p:nvSpPr>
          <p:cNvPr id="36" name="Rectangle 35">
            <a:extLst>
              <a:ext uri="{FF2B5EF4-FFF2-40B4-BE49-F238E27FC236}">
                <a16:creationId xmlns:a16="http://schemas.microsoft.com/office/drawing/2014/main" id="{3ABBF5B5-2276-FB72-42F9-CAEFB285B5C5}"/>
              </a:ext>
            </a:extLst>
          </p:cNvPr>
          <p:cNvSpPr/>
          <p:nvPr/>
        </p:nvSpPr>
        <p:spPr bwMode="auto">
          <a:xfrm>
            <a:off x="388278" y="3822423"/>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Relationship Manager</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Trusted Advisor</a:t>
            </a:r>
            <a:endParaRPr kumimoji="0" lang="en-US" sz="14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Rectangle 36">
            <a:extLst>
              <a:ext uri="{FF2B5EF4-FFF2-40B4-BE49-F238E27FC236}">
                <a16:creationId xmlns:a16="http://schemas.microsoft.com/office/drawing/2014/main" id="{D3F17329-71EC-577B-AE8A-27E94B9AFA57}"/>
              </a:ext>
            </a:extLst>
          </p:cNvPr>
          <p:cNvSpPr/>
          <p:nvPr/>
        </p:nvSpPr>
        <p:spPr bwMode="auto">
          <a:xfrm>
            <a:off x="1825561" y="3822423"/>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Business Architect</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Best use of assets</a:t>
            </a:r>
          </a:p>
        </p:txBody>
      </p:sp>
      <p:sp>
        <p:nvSpPr>
          <p:cNvPr id="38" name="Rectangle 37">
            <a:extLst>
              <a:ext uri="{FF2B5EF4-FFF2-40B4-BE49-F238E27FC236}">
                <a16:creationId xmlns:a16="http://schemas.microsoft.com/office/drawing/2014/main" id="{E2C7A310-FF65-66FC-3760-C8B3B7EE1F6C}"/>
              </a:ext>
            </a:extLst>
          </p:cNvPr>
          <p:cNvSpPr/>
          <p:nvPr/>
        </p:nvSpPr>
        <p:spPr bwMode="auto">
          <a:xfrm>
            <a:off x="3262844" y="3822423"/>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Process Engineer</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Real-enough time</a:t>
            </a:r>
          </a:p>
        </p:txBody>
      </p:sp>
      <p:sp>
        <p:nvSpPr>
          <p:cNvPr id="39" name="Rectangle 38">
            <a:extLst>
              <a:ext uri="{FF2B5EF4-FFF2-40B4-BE49-F238E27FC236}">
                <a16:creationId xmlns:a16="http://schemas.microsoft.com/office/drawing/2014/main" id="{F514C3C2-FEBD-7C66-2FFB-AB4BE623FC0C}"/>
              </a:ext>
            </a:extLst>
          </p:cNvPr>
          <p:cNvSpPr/>
          <p:nvPr/>
        </p:nvSpPr>
        <p:spPr bwMode="auto">
          <a:xfrm>
            <a:off x="4700127" y="3822423"/>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Engineering &amp; DevOps</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It works, build for monitoring self-healing</a:t>
            </a:r>
          </a:p>
        </p:txBody>
      </p:sp>
      <p:cxnSp>
        <p:nvCxnSpPr>
          <p:cNvPr id="40" name="Straight Connector 39">
            <a:extLst>
              <a:ext uri="{FF2B5EF4-FFF2-40B4-BE49-F238E27FC236}">
                <a16:creationId xmlns:a16="http://schemas.microsoft.com/office/drawing/2014/main" id="{6EAC0DB6-2E76-900B-E853-2215CD956091}"/>
              </a:ext>
              <a:ext uri="{C183D7F6-B498-43B3-948B-1728B52AA6E4}">
                <adec:decorative xmlns:adec="http://schemas.microsoft.com/office/drawing/2017/decorative" val="1"/>
              </a:ext>
            </a:extLst>
          </p:cNvPr>
          <p:cNvCxnSpPr>
            <a:stCxn id="27" idx="2"/>
            <a:endCxn id="36" idx="0"/>
          </p:cNvCxnSpPr>
          <p:nvPr/>
        </p:nvCxnSpPr>
        <p:spPr>
          <a:xfrm>
            <a:off x="1074078" y="3184379"/>
            <a:ext cx="0"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78481B9E-A55A-06BE-5384-BA5903BE7F18}"/>
              </a:ext>
            </a:extLst>
          </p:cNvPr>
          <p:cNvSpPr/>
          <p:nvPr/>
        </p:nvSpPr>
        <p:spPr bwMode="auto">
          <a:xfrm>
            <a:off x="6137410" y="3822423"/>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Edge/Wireless Networking</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Secure, anywhere access</a:t>
            </a:r>
          </a:p>
        </p:txBody>
      </p:sp>
      <p:sp>
        <p:nvSpPr>
          <p:cNvPr id="42" name="Rectangle 41">
            <a:extLst>
              <a:ext uri="{FF2B5EF4-FFF2-40B4-BE49-F238E27FC236}">
                <a16:creationId xmlns:a16="http://schemas.microsoft.com/office/drawing/2014/main" id="{E9A92E4B-7FD1-B34C-72D3-FA480F54ABF7}"/>
              </a:ext>
            </a:extLst>
          </p:cNvPr>
          <p:cNvSpPr/>
          <p:nvPr/>
        </p:nvSpPr>
        <p:spPr bwMode="auto">
          <a:xfrm>
            <a:off x="7574693" y="3822423"/>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Cloud Architect</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Secure, Anywhere access</a:t>
            </a:r>
          </a:p>
        </p:txBody>
      </p:sp>
      <p:sp>
        <p:nvSpPr>
          <p:cNvPr id="43" name="Rectangle 42">
            <a:extLst>
              <a:ext uri="{FF2B5EF4-FFF2-40B4-BE49-F238E27FC236}">
                <a16:creationId xmlns:a16="http://schemas.microsoft.com/office/drawing/2014/main" id="{E9390E1C-F314-6BBB-4CA4-46A0947AB2D8}"/>
              </a:ext>
            </a:extLst>
          </p:cNvPr>
          <p:cNvSpPr/>
          <p:nvPr/>
        </p:nvSpPr>
        <p:spPr bwMode="auto">
          <a:xfrm>
            <a:off x="9011976" y="3822423"/>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Data Scientist</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Business Insight</a:t>
            </a:r>
          </a:p>
        </p:txBody>
      </p:sp>
      <p:sp>
        <p:nvSpPr>
          <p:cNvPr id="44" name="Rectangle 43">
            <a:extLst>
              <a:ext uri="{FF2B5EF4-FFF2-40B4-BE49-F238E27FC236}">
                <a16:creationId xmlns:a16="http://schemas.microsoft.com/office/drawing/2014/main" id="{88D38953-5AF8-0A54-C985-8138C91A8D95}"/>
              </a:ext>
            </a:extLst>
          </p:cNvPr>
          <p:cNvSpPr/>
          <p:nvPr/>
        </p:nvSpPr>
        <p:spPr bwMode="auto">
          <a:xfrm>
            <a:off x="10449260" y="3822423"/>
            <a:ext cx="1371600" cy="127288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Information Architect</a:t>
            </a:r>
          </a:p>
          <a:p>
            <a:pPr marL="0" marR="0" lvl="0" indent="0" algn="ctr" defTabSz="932472" rtl="0" eaLnBrk="1" fontAlgn="base" latinLnBrk="0" hangingPunct="1">
              <a:lnSpc>
                <a:spcPct val="90000"/>
              </a:lnSpc>
              <a:spcBef>
                <a:spcPct val="0"/>
              </a:spcBef>
              <a:spcAft>
                <a:spcPct val="0"/>
              </a:spcAft>
              <a:buClrTx/>
              <a:buSzTx/>
              <a:buFontTx/>
              <a:buNone/>
              <a:tabLst/>
              <a:defRPr/>
            </a:pPr>
            <a:br>
              <a:rPr kumimoji="0" lang="en-US" sz="1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br>
            <a:r>
              <a:rPr kumimoji="0" lang="en-US" sz="11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Trustworthy data</a:t>
            </a:r>
          </a:p>
        </p:txBody>
      </p:sp>
      <p:cxnSp>
        <p:nvCxnSpPr>
          <p:cNvPr id="45" name="Straight Connector 44">
            <a:extLst>
              <a:ext uri="{FF2B5EF4-FFF2-40B4-BE49-F238E27FC236}">
                <a16:creationId xmlns:a16="http://schemas.microsoft.com/office/drawing/2014/main" id="{D0D4400B-E94F-60E0-25C1-73702D708AC4}"/>
              </a:ext>
              <a:ext uri="{C183D7F6-B498-43B3-948B-1728B52AA6E4}">
                <adec:decorative xmlns:adec="http://schemas.microsoft.com/office/drawing/2017/decorative" val="1"/>
              </a:ext>
            </a:extLst>
          </p:cNvPr>
          <p:cNvCxnSpPr>
            <a:stCxn id="27" idx="2"/>
            <a:endCxn id="37" idx="0"/>
          </p:cNvCxnSpPr>
          <p:nvPr/>
        </p:nvCxnSpPr>
        <p:spPr>
          <a:xfrm>
            <a:off x="1074078" y="3184379"/>
            <a:ext cx="1437283"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97B82E3-8A27-81F7-B383-9194434AEFAA}"/>
              </a:ext>
              <a:ext uri="{C183D7F6-B498-43B3-948B-1728B52AA6E4}">
                <adec:decorative xmlns:adec="http://schemas.microsoft.com/office/drawing/2017/decorative" val="1"/>
              </a:ext>
            </a:extLst>
          </p:cNvPr>
          <p:cNvCxnSpPr>
            <a:stCxn id="27" idx="2"/>
            <a:endCxn id="38" idx="0"/>
          </p:cNvCxnSpPr>
          <p:nvPr/>
        </p:nvCxnSpPr>
        <p:spPr>
          <a:xfrm>
            <a:off x="1074078" y="3184379"/>
            <a:ext cx="2874566"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74A30C3-A49A-C111-A97B-DD81C6AFA2CA}"/>
              </a:ext>
              <a:ext uri="{C183D7F6-B498-43B3-948B-1728B52AA6E4}">
                <adec:decorative xmlns:adec="http://schemas.microsoft.com/office/drawing/2017/decorative" val="1"/>
              </a:ext>
            </a:extLst>
          </p:cNvPr>
          <p:cNvCxnSpPr>
            <a:stCxn id="28" idx="2"/>
            <a:endCxn id="39" idx="0"/>
          </p:cNvCxnSpPr>
          <p:nvPr/>
        </p:nvCxnSpPr>
        <p:spPr>
          <a:xfrm>
            <a:off x="2511361" y="3184379"/>
            <a:ext cx="2874566"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2A61BCF5-0CD0-8CFF-293A-74B3BAF6A185}"/>
              </a:ext>
              <a:ext uri="{C183D7F6-B498-43B3-948B-1728B52AA6E4}">
                <adec:decorative xmlns:adec="http://schemas.microsoft.com/office/drawing/2017/decorative" val="1"/>
              </a:ext>
            </a:extLst>
          </p:cNvPr>
          <p:cNvCxnSpPr>
            <a:stCxn id="29" idx="2"/>
            <a:endCxn id="39" idx="0"/>
          </p:cNvCxnSpPr>
          <p:nvPr/>
        </p:nvCxnSpPr>
        <p:spPr>
          <a:xfrm>
            <a:off x="3948644" y="3184379"/>
            <a:ext cx="1437283"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31B66C38-0221-305A-92D3-10E86B0BE557}"/>
              </a:ext>
              <a:ext uri="{C183D7F6-B498-43B3-948B-1728B52AA6E4}">
                <adec:decorative xmlns:adec="http://schemas.microsoft.com/office/drawing/2017/decorative" val="1"/>
              </a:ext>
            </a:extLst>
          </p:cNvPr>
          <p:cNvCxnSpPr>
            <a:stCxn id="30" idx="2"/>
            <a:endCxn id="39" idx="0"/>
          </p:cNvCxnSpPr>
          <p:nvPr/>
        </p:nvCxnSpPr>
        <p:spPr>
          <a:xfrm>
            <a:off x="5385927" y="3184379"/>
            <a:ext cx="0"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1B0B708-D441-6171-2F4D-DC0BE9EF8D61}"/>
              </a:ext>
              <a:ext uri="{C183D7F6-B498-43B3-948B-1728B52AA6E4}">
                <adec:decorative xmlns:adec="http://schemas.microsoft.com/office/drawing/2017/decorative" val="1"/>
              </a:ext>
            </a:extLst>
          </p:cNvPr>
          <p:cNvCxnSpPr>
            <a:stCxn id="31" idx="2"/>
            <a:endCxn id="39" idx="0"/>
          </p:cNvCxnSpPr>
          <p:nvPr/>
        </p:nvCxnSpPr>
        <p:spPr>
          <a:xfrm flipH="1">
            <a:off x="5385927" y="3184379"/>
            <a:ext cx="1437283"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BAD66BE-CCE8-BE0B-E586-AD2965EB5ADB}"/>
              </a:ext>
              <a:ext uri="{C183D7F6-B498-43B3-948B-1728B52AA6E4}">
                <adec:decorative xmlns:adec="http://schemas.microsoft.com/office/drawing/2017/decorative" val="1"/>
              </a:ext>
            </a:extLst>
          </p:cNvPr>
          <p:cNvCxnSpPr>
            <a:stCxn id="32" idx="2"/>
            <a:endCxn id="42" idx="0"/>
          </p:cNvCxnSpPr>
          <p:nvPr/>
        </p:nvCxnSpPr>
        <p:spPr>
          <a:xfrm>
            <a:off x="8260493" y="3184379"/>
            <a:ext cx="0"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9BBCB83-F38B-C1E7-B72D-4C25AD3C3246}"/>
              </a:ext>
              <a:ext uri="{C183D7F6-B498-43B3-948B-1728B52AA6E4}">
                <adec:decorative xmlns:adec="http://schemas.microsoft.com/office/drawing/2017/decorative" val="1"/>
              </a:ext>
            </a:extLst>
          </p:cNvPr>
          <p:cNvCxnSpPr>
            <a:stCxn id="32" idx="2"/>
            <a:endCxn id="41" idx="0"/>
          </p:cNvCxnSpPr>
          <p:nvPr/>
        </p:nvCxnSpPr>
        <p:spPr>
          <a:xfrm flipH="1">
            <a:off x="6823210" y="3184379"/>
            <a:ext cx="1437283"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C3F49AD-7E4D-0E7B-9E0C-9A0A33343F68}"/>
              </a:ext>
              <a:ext uri="{C183D7F6-B498-43B3-948B-1728B52AA6E4}">
                <adec:decorative xmlns:adec="http://schemas.microsoft.com/office/drawing/2017/decorative" val="1"/>
              </a:ext>
            </a:extLst>
          </p:cNvPr>
          <p:cNvCxnSpPr>
            <a:stCxn id="33" idx="2"/>
            <a:endCxn id="43" idx="0"/>
          </p:cNvCxnSpPr>
          <p:nvPr/>
        </p:nvCxnSpPr>
        <p:spPr>
          <a:xfrm>
            <a:off x="9697776" y="3184379"/>
            <a:ext cx="0"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7EEB5841-9B2A-284B-3AE9-BB7027A31F60}"/>
              </a:ext>
              <a:ext uri="{C183D7F6-B498-43B3-948B-1728B52AA6E4}">
                <adec:decorative xmlns:adec="http://schemas.microsoft.com/office/drawing/2017/decorative" val="1"/>
              </a:ext>
            </a:extLst>
          </p:cNvPr>
          <p:cNvCxnSpPr>
            <a:stCxn id="34" idx="2"/>
            <a:endCxn id="44" idx="0"/>
          </p:cNvCxnSpPr>
          <p:nvPr/>
        </p:nvCxnSpPr>
        <p:spPr>
          <a:xfrm>
            <a:off x="11135060" y="3184379"/>
            <a:ext cx="0"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2FC6E84-A96C-AF43-2864-35B1D40C5959}"/>
              </a:ext>
              <a:ext uri="{C183D7F6-B498-43B3-948B-1728B52AA6E4}">
                <adec:decorative xmlns:adec="http://schemas.microsoft.com/office/drawing/2017/decorative" val="1"/>
              </a:ext>
            </a:extLst>
          </p:cNvPr>
          <p:cNvCxnSpPr>
            <a:stCxn id="34" idx="2"/>
            <a:endCxn id="43" idx="0"/>
          </p:cNvCxnSpPr>
          <p:nvPr/>
        </p:nvCxnSpPr>
        <p:spPr>
          <a:xfrm flipH="1">
            <a:off x="9697776" y="3184379"/>
            <a:ext cx="1437284" cy="638044"/>
          </a:xfrm>
          <a:prstGeom prst="line">
            <a:avLst/>
          </a:prstGeom>
          <a:ln w="15875">
            <a:solidFill>
              <a:schemeClr val="accent1">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56" name="Text Placeholder 16">
            <a:extLst>
              <a:ext uri="{FF2B5EF4-FFF2-40B4-BE49-F238E27FC236}">
                <a16:creationId xmlns:a16="http://schemas.microsoft.com/office/drawing/2014/main" id="{7A08FE76-A766-B896-08D0-C748B7B8E8B1}"/>
              </a:ext>
            </a:extLst>
          </p:cNvPr>
          <p:cNvSpPr txBox="1">
            <a:spLocks/>
          </p:cNvSpPr>
          <p:nvPr/>
        </p:nvSpPr>
        <p:spPr>
          <a:xfrm>
            <a:off x="1605567" y="5625219"/>
            <a:ext cx="3106189" cy="28309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
                <a:ea typeface="+mn-ea"/>
                <a:cs typeface="+mn-cs"/>
              </a:rPr>
              <a:t>1. Identify the gaps</a:t>
            </a:r>
          </a:p>
        </p:txBody>
      </p:sp>
      <p:sp>
        <p:nvSpPr>
          <p:cNvPr id="57" name="Text Placeholder 16">
            <a:extLst>
              <a:ext uri="{FF2B5EF4-FFF2-40B4-BE49-F238E27FC236}">
                <a16:creationId xmlns:a16="http://schemas.microsoft.com/office/drawing/2014/main" id="{20EB2C4E-FF01-52B9-7179-BC47D249585E}"/>
              </a:ext>
            </a:extLst>
          </p:cNvPr>
          <p:cNvSpPr txBox="1">
            <a:spLocks/>
          </p:cNvSpPr>
          <p:nvPr/>
        </p:nvSpPr>
        <p:spPr>
          <a:xfrm>
            <a:off x="3790458" y="5625219"/>
            <a:ext cx="3106189" cy="28309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
                <a:ea typeface="+mn-ea"/>
                <a:cs typeface="+mn-cs"/>
              </a:rPr>
              <a:t>2. Look across teams</a:t>
            </a:r>
          </a:p>
        </p:txBody>
      </p:sp>
      <p:sp>
        <p:nvSpPr>
          <p:cNvPr id="58" name="Text Placeholder 16">
            <a:extLst>
              <a:ext uri="{FF2B5EF4-FFF2-40B4-BE49-F238E27FC236}">
                <a16:creationId xmlns:a16="http://schemas.microsoft.com/office/drawing/2014/main" id="{41B484B2-CB01-4D68-D273-6D136EE7FC14}"/>
              </a:ext>
            </a:extLst>
          </p:cNvPr>
          <p:cNvSpPr txBox="1">
            <a:spLocks/>
          </p:cNvSpPr>
          <p:nvPr/>
        </p:nvSpPr>
        <p:spPr>
          <a:xfrm>
            <a:off x="6160067" y="5625219"/>
            <a:ext cx="4290933" cy="283091"/>
          </a:xfrm>
          <a:prstGeom prst="rect">
            <a:avLst/>
          </a:prstGeom>
        </p:spPr>
        <p:txBody>
          <a:bodyPr vert="horz" wrap="square" lIns="0" tIns="0" rIns="0" bIns="0" rtlCol="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448193"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67229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896386"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ctr" defTabSz="914367" rtl="0" eaLnBrk="1" fontAlgn="auto" latinLnBrk="0" hangingPunct="1">
              <a:lnSpc>
                <a:spcPts val="2353"/>
              </a:lnSpc>
              <a:spcBef>
                <a:spcPts val="0"/>
              </a:spcBef>
              <a:spcAft>
                <a:spcPts val="0"/>
              </a:spcAft>
              <a:buClrTx/>
              <a:buSzPct val="90000"/>
              <a:buFont typeface="Arial" panose="020B0604020202020204" pitchFamily="34" charset="0"/>
              <a:buNone/>
              <a:tabLst/>
              <a:defRPr/>
            </a:pPr>
            <a:r>
              <a:rPr kumimoji="0" lang="en-US" sz="1600" b="0" i="0" u="none" strike="noStrike" kern="1200" cap="none" spc="0" normalizeH="0" baseline="0" noProof="0">
                <a:ln>
                  <a:noFill/>
                </a:ln>
                <a:solidFill>
                  <a:srgbClr val="000000"/>
                </a:solidFill>
                <a:effectLst/>
                <a:uLnTx/>
                <a:uFillTx/>
                <a:latin typeface="Segoe UI "/>
                <a:ea typeface="+mn-ea"/>
                <a:cs typeface="+mn-cs"/>
              </a:rPr>
              <a:t>3. Create an org-wide learning plan</a:t>
            </a:r>
          </a:p>
        </p:txBody>
      </p:sp>
    </p:spTree>
    <p:extLst>
      <p:ext uri="{BB962C8B-B14F-4D97-AF65-F5344CB8AC3E}">
        <p14:creationId xmlns:p14="http://schemas.microsoft.com/office/powerpoint/2010/main" val="19105759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D36CED-EE10-BD2D-1668-4D7E39C9BE3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F515C7A-BF95-FB81-BA36-2CECA28CE2D8}"/>
              </a:ext>
            </a:extLst>
          </p:cNvPr>
          <p:cNvSpPr>
            <a:spLocks noGrp="1"/>
          </p:cNvSpPr>
          <p:nvPr>
            <p:ph type="title"/>
          </p:nvPr>
        </p:nvSpPr>
        <p:spPr>
          <a:xfrm>
            <a:off x="762001" y="5074024"/>
            <a:ext cx="10109199" cy="598032"/>
          </a:xfrm>
        </p:spPr>
        <p:txBody>
          <a:bodyPr vert="horz" lIns="91440" tIns="45720" rIns="91440" bIns="45720" rtlCol="0" anchor="ctr">
            <a:normAutofit/>
          </a:bodyPr>
          <a:lstStyle/>
          <a:p>
            <a:endParaRPr lang="en-US" sz="3600"/>
          </a:p>
        </p:txBody>
      </p:sp>
      <p:pic>
        <p:nvPicPr>
          <p:cNvPr id="4" name="Picture 3">
            <a:extLst>
              <a:ext uri="{FF2B5EF4-FFF2-40B4-BE49-F238E27FC236}">
                <a16:creationId xmlns:a16="http://schemas.microsoft.com/office/drawing/2014/main" id="{7FB67A33-F86A-1F03-C4CF-3D940170DB6D}"/>
              </a:ext>
            </a:extLst>
          </p:cNvPr>
          <p:cNvPicPr>
            <a:picLocks noChangeAspect="1"/>
          </p:cNvPicPr>
          <p:nvPr/>
        </p:nvPicPr>
        <p:blipFill>
          <a:blip r:embed="rId2"/>
          <a:srcRect t="4770" b="1462"/>
          <a:stretch/>
        </p:blipFill>
        <p:spPr>
          <a:xfrm>
            <a:off x="20" y="1499316"/>
            <a:ext cx="12191980" cy="4172740"/>
          </a:xfrm>
          <a:prstGeom prst="rect">
            <a:avLst/>
          </a:prstGeom>
        </p:spPr>
      </p:pic>
      <p:cxnSp>
        <p:nvCxnSpPr>
          <p:cNvPr id="9" name="Straight Connector 8">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3578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BB18255-F8D8-782A-0046-C05998CB32AA}"/>
            </a:ext>
          </a:extLst>
        </p:cNvPr>
        <p:cNvGrpSpPr/>
        <p:nvPr/>
      </p:nvGrpSpPr>
      <p:grpSpPr>
        <a:xfrm>
          <a:off x="0" y="0"/>
          <a:ext cx="0" cy="0"/>
          <a:chOff x="0" y="0"/>
          <a:chExt cx="0" cy="0"/>
        </a:xfrm>
      </p:grpSpPr>
      <p:sp>
        <p:nvSpPr>
          <p:cNvPr id="59" name="Rectangle 5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B8C6771-F797-5384-9C90-CE941FBCAAA9}"/>
              </a:ext>
            </a:extLst>
          </p:cNvPr>
          <p:cNvSpPr>
            <a:spLocks noGrp="1"/>
          </p:cNvSpPr>
          <p:nvPr>
            <p:ph type="title"/>
          </p:nvPr>
        </p:nvSpPr>
        <p:spPr/>
        <p:txBody>
          <a:bodyPr/>
          <a:lstStyle/>
          <a:p>
            <a:endParaRPr lang="en-NZ"/>
          </a:p>
        </p:txBody>
      </p:sp>
      <p:pic>
        <p:nvPicPr>
          <p:cNvPr id="1026" name="Picture 2" descr="May be an image of 4 people and text">
            <a:extLst>
              <a:ext uri="{FF2B5EF4-FFF2-40B4-BE49-F238E27FC236}">
                <a16:creationId xmlns:a16="http://schemas.microsoft.com/office/drawing/2014/main" id="{5FC4BCB7-4448-A963-638F-9127E7570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1395" y="0"/>
            <a:ext cx="54943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819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B70DF09-8F92-127A-FDEA-D601CA5D63B3}"/>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3617CDD-BA49-7425-7671-5FFDBCE94A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C86D1566-AF7A-2390-609C-43A1CBA1811F}"/>
              </a:ext>
            </a:extLst>
          </p:cNvPr>
          <p:cNvSpPr txBox="1"/>
          <p:nvPr/>
        </p:nvSpPr>
        <p:spPr>
          <a:xfrm>
            <a:off x="7383182" y="829760"/>
            <a:ext cx="4356230" cy="2100579"/>
          </a:xfrm>
          <a:prstGeom prst="rect">
            <a:avLst/>
          </a:prstGeom>
          <a:noFill/>
        </p:spPr>
        <p:txBody>
          <a:bodyPr wrap="square" lIns="68585" tIns="34292" rIns="68585" bIns="34292" anchor="t">
            <a:spAutoFit/>
          </a:bodyPr>
          <a:lstStyle/>
          <a:p>
            <a:pPr algn="ctr"/>
            <a:r>
              <a:rPr lang="en-US" altLang="en-US" sz="4400" b="1" dirty="0">
                <a:solidFill>
                  <a:schemeClr val="bg1"/>
                </a:solidFill>
                <a:latin typeface="Tahoma" panose="020B0604030504040204" pitchFamily="34" charset="0"/>
                <a:ea typeface="Tahoma" panose="020B0604030504040204" pitchFamily="34" charset="0"/>
                <a:cs typeface="Tahoma" panose="020B0604030504040204" pitchFamily="34" charset="0"/>
              </a:rPr>
              <a:t>Network with people around you</a:t>
            </a:r>
            <a:endParaRPr lang="en-US" sz="44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5" name="Oval 4">
            <a:extLst>
              <a:ext uri="{FF2B5EF4-FFF2-40B4-BE49-F238E27FC236}">
                <a16:creationId xmlns:a16="http://schemas.microsoft.com/office/drawing/2014/main" id="{C7E9BD78-3EFC-BD79-6581-23554E794CC5}"/>
              </a:ext>
            </a:extLst>
          </p:cNvPr>
          <p:cNvSpPr/>
          <p:nvPr/>
        </p:nvSpPr>
        <p:spPr>
          <a:xfrm>
            <a:off x="7376705" y="2430127"/>
            <a:ext cx="2908631" cy="2100579"/>
          </a:xfrm>
          <a:prstGeom prst="ellipse">
            <a:avLst/>
          </a:prstGeom>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6" name="TextBox 5">
            <a:extLst>
              <a:ext uri="{FF2B5EF4-FFF2-40B4-BE49-F238E27FC236}">
                <a16:creationId xmlns:a16="http://schemas.microsoft.com/office/drawing/2014/main" id="{034975E0-BE4F-EAE6-C17B-5B369870A97B}"/>
              </a:ext>
            </a:extLst>
          </p:cNvPr>
          <p:cNvSpPr txBox="1"/>
          <p:nvPr/>
        </p:nvSpPr>
        <p:spPr>
          <a:xfrm>
            <a:off x="7586609" y="3007410"/>
            <a:ext cx="2698729" cy="746362"/>
          </a:xfrm>
          <a:prstGeom prst="rect">
            <a:avLst/>
          </a:prstGeom>
          <a:noFill/>
        </p:spPr>
        <p:txBody>
          <a:bodyPr wrap="square" lIns="68585" tIns="34292" rIns="68585" bIns="34292" anchor="t">
            <a:spAutoFit/>
          </a:bodyPr>
          <a:lstStyle/>
          <a:p>
            <a:pPr algn="ctr"/>
            <a:r>
              <a:rPr lang="en-US" altLang="en-US" sz="4400" b="1" dirty="0">
                <a:solidFill>
                  <a:schemeClr val="bg1"/>
                </a:solidFill>
                <a:latin typeface="Tahoma" panose="020B0604030504040204" pitchFamily="34" charset="0"/>
                <a:ea typeface="Tahoma" panose="020B0604030504040204" pitchFamily="34" charset="0"/>
                <a:cs typeface="Tahoma" panose="020B0604030504040204" pitchFamily="34" charset="0"/>
              </a:rPr>
              <a:t>Network</a:t>
            </a:r>
            <a:endParaRPr lang="en-US" sz="44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7" name="Oval 6">
            <a:extLst>
              <a:ext uri="{FF2B5EF4-FFF2-40B4-BE49-F238E27FC236}">
                <a16:creationId xmlns:a16="http://schemas.microsoft.com/office/drawing/2014/main" id="{B658B5C3-8DB1-7552-2F0B-378AFC0FC586}"/>
              </a:ext>
            </a:extLst>
          </p:cNvPr>
          <p:cNvSpPr/>
          <p:nvPr/>
        </p:nvSpPr>
        <p:spPr>
          <a:xfrm>
            <a:off x="9831921" y="551622"/>
            <a:ext cx="2269214" cy="2007382"/>
          </a:xfrm>
          <a:prstGeom prst="ellipse">
            <a:avLst/>
          </a:prstGeom>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 name="TextBox 7">
            <a:extLst>
              <a:ext uri="{FF2B5EF4-FFF2-40B4-BE49-F238E27FC236}">
                <a16:creationId xmlns:a16="http://schemas.microsoft.com/office/drawing/2014/main" id="{4B0230D2-B2D3-60F1-E05B-C3B3CC070D31}"/>
              </a:ext>
            </a:extLst>
          </p:cNvPr>
          <p:cNvSpPr txBox="1"/>
          <p:nvPr/>
        </p:nvSpPr>
        <p:spPr>
          <a:xfrm>
            <a:off x="9427414" y="1152367"/>
            <a:ext cx="3169920" cy="746362"/>
          </a:xfrm>
          <a:prstGeom prst="rect">
            <a:avLst/>
          </a:prstGeom>
          <a:noFill/>
        </p:spPr>
        <p:txBody>
          <a:bodyPr wrap="square" lIns="68585" tIns="34292" rIns="68585" bIns="34292" anchor="t">
            <a:spAutoFit/>
          </a:bodyPr>
          <a:lstStyle/>
          <a:p>
            <a:pPr algn="ctr"/>
            <a:r>
              <a:rPr lang="en-US" altLang="en-US" sz="4400" b="1" dirty="0">
                <a:solidFill>
                  <a:schemeClr val="bg1"/>
                </a:solidFill>
                <a:latin typeface="Tahoma" panose="020B0604030504040204" pitchFamily="34" charset="0"/>
                <a:ea typeface="Tahoma" panose="020B0604030504040204" pitchFamily="34" charset="0"/>
                <a:cs typeface="Tahoma" panose="020B0604030504040204" pitchFamily="34" charset="0"/>
              </a:rPr>
              <a:t>Passion</a:t>
            </a:r>
            <a:endParaRPr lang="en-US" sz="44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Oval 9">
            <a:extLst>
              <a:ext uri="{FF2B5EF4-FFF2-40B4-BE49-F238E27FC236}">
                <a16:creationId xmlns:a16="http://schemas.microsoft.com/office/drawing/2014/main" id="{80EB9B3A-22E7-329B-8DC0-4E4008BF4D12}"/>
              </a:ext>
            </a:extLst>
          </p:cNvPr>
          <p:cNvSpPr/>
          <p:nvPr/>
        </p:nvSpPr>
        <p:spPr>
          <a:xfrm>
            <a:off x="7333572" y="119568"/>
            <a:ext cx="2374568" cy="2100579"/>
          </a:xfrm>
          <a:prstGeom prst="ellipse">
            <a:avLst/>
          </a:prstGeom>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1" name="TextBox 10">
            <a:extLst>
              <a:ext uri="{FF2B5EF4-FFF2-40B4-BE49-F238E27FC236}">
                <a16:creationId xmlns:a16="http://schemas.microsoft.com/office/drawing/2014/main" id="{56DD1348-38E1-8464-6D7C-3015289B2598}"/>
              </a:ext>
            </a:extLst>
          </p:cNvPr>
          <p:cNvSpPr txBox="1"/>
          <p:nvPr/>
        </p:nvSpPr>
        <p:spPr>
          <a:xfrm>
            <a:off x="6847401" y="329548"/>
            <a:ext cx="3263224" cy="1423471"/>
          </a:xfrm>
          <a:prstGeom prst="rect">
            <a:avLst/>
          </a:prstGeom>
          <a:noFill/>
        </p:spPr>
        <p:txBody>
          <a:bodyPr wrap="square" lIns="68585" tIns="34292" rIns="68585" bIns="34292" anchor="t">
            <a:spAutoFit/>
          </a:bodyPr>
          <a:lstStyle/>
          <a:p>
            <a:pPr algn="ctr"/>
            <a:r>
              <a:rPr lang="en-US" altLang="en-US" sz="4400" b="1" dirty="0">
                <a:solidFill>
                  <a:schemeClr val="bg1"/>
                </a:solidFill>
                <a:latin typeface="Tahoma" panose="020B0604030504040204" pitchFamily="34" charset="0"/>
                <a:ea typeface="Tahoma" panose="020B0604030504040204" pitchFamily="34" charset="0"/>
                <a:cs typeface="Tahoma" panose="020B0604030504040204" pitchFamily="34" charset="0"/>
              </a:rPr>
              <a:t>Goal </a:t>
            </a:r>
          </a:p>
          <a:p>
            <a:pPr algn="ctr"/>
            <a:r>
              <a:rPr lang="en-US" altLang="en-US" sz="4400" b="1" dirty="0">
                <a:solidFill>
                  <a:schemeClr val="bg1"/>
                </a:solidFill>
                <a:latin typeface="Tahoma" panose="020B0604030504040204" pitchFamily="34" charset="0"/>
                <a:ea typeface="Tahoma" panose="020B0604030504040204" pitchFamily="34" charset="0"/>
                <a:cs typeface="Tahoma" panose="020B0604030504040204" pitchFamily="34" charset="0"/>
              </a:rPr>
              <a:t>not role</a:t>
            </a:r>
            <a:endParaRPr lang="en-US" sz="44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2" name="Oval 11">
            <a:extLst>
              <a:ext uri="{FF2B5EF4-FFF2-40B4-BE49-F238E27FC236}">
                <a16:creationId xmlns:a16="http://schemas.microsoft.com/office/drawing/2014/main" id="{E06BB0AD-77A2-89A5-6B6F-7698E314554F}"/>
              </a:ext>
            </a:extLst>
          </p:cNvPr>
          <p:cNvSpPr/>
          <p:nvPr/>
        </p:nvSpPr>
        <p:spPr>
          <a:xfrm>
            <a:off x="9262693" y="3445104"/>
            <a:ext cx="3078064" cy="2451615"/>
          </a:xfrm>
          <a:prstGeom prst="ellipse">
            <a:avLst/>
          </a:prstGeom>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3" name="TextBox 12">
            <a:extLst>
              <a:ext uri="{FF2B5EF4-FFF2-40B4-BE49-F238E27FC236}">
                <a16:creationId xmlns:a16="http://schemas.microsoft.com/office/drawing/2014/main" id="{D5C7CF6E-5B9C-81FC-A7E6-130C20CF021E}"/>
              </a:ext>
            </a:extLst>
          </p:cNvPr>
          <p:cNvSpPr txBox="1"/>
          <p:nvPr/>
        </p:nvSpPr>
        <p:spPr>
          <a:xfrm>
            <a:off x="9262693" y="3893052"/>
            <a:ext cx="3169920" cy="1423471"/>
          </a:xfrm>
          <a:prstGeom prst="rect">
            <a:avLst/>
          </a:prstGeom>
          <a:noFill/>
        </p:spPr>
        <p:txBody>
          <a:bodyPr wrap="square" lIns="68585" tIns="34292" rIns="68585" bIns="34292" anchor="t">
            <a:spAutoFit/>
          </a:bodyPr>
          <a:lstStyle/>
          <a:p>
            <a:pPr algn="ctr"/>
            <a:r>
              <a:rPr lang="en-US" altLang="en-US" sz="4400" b="1" dirty="0">
                <a:solidFill>
                  <a:schemeClr val="bg1"/>
                </a:solidFill>
                <a:latin typeface="Tahoma" panose="020B0604030504040204" pitchFamily="34" charset="0"/>
                <a:ea typeface="Tahoma" panose="020B0604030504040204" pitchFamily="34" charset="0"/>
                <a:cs typeface="Tahoma" panose="020B0604030504040204" pitchFamily="34" charset="0"/>
              </a:rPr>
              <a:t>Try learn</a:t>
            </a:r>
          </a:p>
          <a:p>
            <a:pPr algn="ctr"/>
            <a:r>
              <a:rPr lang="en-US" sz="4400" b="1" dirty="0">
                <a:solidFill>
                  <a:schemeClr val="bg1"/>
                </a:solidFill>
                <a:latin typeface="Tahoma" panose="020B0604030504040204" pitchFamily="34" charset="0"/>
                <a:ea typeface="Tahoma" panose="020B0604030504040204" pitchFamily="34" charset="0"/>
                <a:cs typeface="Tahoma" panose="020B0604030504040204" pitchFamily="34" charset="0"/>
              </a:rPr>
              <a:t>fail</a:t>
            </a:r>
          </a:p>
        </p:txBody>
      </p:sp>
      <p:sp>
        <p:nvSpPr>
          <p:cNvPr id="14" name="Oval 13">
            <a:extLst>
              <a:ext uri="{FF2B5EF4-FFF2-40B4-BE49-F238E27FC236}">
                <a16:creationId xmlns:a16="http://schemas.microsoft.com/office/drawing/2014/main" id="{D9B377FD-8413-C4C0-4D6B-1E61A5E721DE}"/>
              </a:ext>
            </a:extLst>
          </p:cNvPr>
          <p:cNvSpPr/>
          <p:nvPr/>
        </p:nvSpPr>
        <p:spPr>
          <a:xfrm>
            <a:off x="7457517" y="4612687"/>
            <a:ext cx="2908631" cy="1972778"/>
          </a:xfrm>
          <a:prstGeom prst="ellipse">
            <a:avLst/>
          </a:prstGeom>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5" name="TextBox 14">
            <a:extLst>
              <a:ext uri="{FF2B5EF4-FFF2-40B4-BE49-F238E27FC236}">
                <a16:creationId xmlns:a16="http://schemas.microsoft.com/office/drawing/2014/main" id="{272B3813-1C12-380F-44E1-C01C4A8344F0}"/>
              </a:ext>
            </a:extLst>
          </p:cNvPr>
          <p:cNvSpPr txBox="1"/>
          <p:nvPr/>
        </p:nvSpPr>
        <p:spPr>
          <a:xfrm>
            <a:off x="7343626" y="4851533"/>
            <a:ext cx="3022522" cy="1177249"/>
          </a:xfrm>
          <a:prstGeom prst="rect">
            <a:avLst/>
          </a:prstGeom>
          <a:noFill/>
        </p:spPr>
        <p:txBody>
          <a:bodyPr wrap="square" lIns="68585" tIns="34292" rIns="68585" bIns="34292" anchor="t">
            <a:spAutoFit/>
          </a:bodyPr>
          <a:lstStyle/>
          <a:p>
            <a:pPr algn="ctr"/>
            <a:r>
              <a:rPr lang="en-US" alt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Be </a:t>
            </a:r>
          </a:p>
          <a:p>
            <a:pPr algn="ctr"/>
            <a:r>
              <a:rPr lang="en-US" altLang="en-US" sz="3600" b="1" dirty="0">
                <a:solidFill>
                  <a:schemeClr val="bg1"/>
                </a:solidFill>
                <a:latin typeface="Tahoma" panose="020B0604030504040204" pitchFamily="34" charset="0"/>
                <a:ea typeface="Tahoma" panose="020B0604030504040204" pitchFamily="34" charset="0"/>
                <a:cs typeface="Tahoma" panose="020B0604030504040204" pitchFamily="34" charset="0"/>
              </a:rPr>
              <a:t>accountable</a:t>
            </a:r>
            <a:endParaRPr lang="en-US" sz="36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16" name="Picture 2" descr="success-iceburg - X5 Management | Training Coaching Consulting">
            <a:extLst>
              <a:ext uri="{FF2B5EF4-FFF2-40B4-BE49-F238E27FC236}">
                <a16:creationId xmlns:a16="http://schemas.microsoft.com/office/drawing/2014/main" id="{230CB9C8-58A8-28D7-C7B4-2223F02FB8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91" y="-195432"/>
            <a:ext cx="7248863" cy="7248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62589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549340E-4F85-909A-FB70-250247E389EE}"/>
            </a:ext>
          </a:extLst>
        </p:cNvPr>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7B5D4F0D-9494-591F-0F9D-8A33BF0E05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3" name="Picture 2" descr="Fear Setting: The Step-by-Step Exercise Tim Ferriss Uses to ...">
            <a:extLst>
              <a:ext uri="{FF2B5EF4-FFF2-40B4-BE49-F238E27FC236}">
                <a16:creationId xmlns:a16="http://schemas.microsoft.com/office/drawing/2014/main" id="{FCFA86D9-B5A7-CC01-F462-D2064EBE36C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4270"/>
            <a:ext cx="11326859" cy="637135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EE924F6-0B08-BE4B-4F50-D5C539B3F484}"/>
              </a:ext>
            </a:extLst>
          </p:cNvPr>
          <p:cNvSpPr txBox="1"/>
          <p:nvPr/>
        </p:nvSpPr>
        <p:spPr>
          <a:xfrm>
            <a:off x="369570" y="6375628"/>
            <a:ext cx="8107680" cy="369332"/>
          </a:xfrm>
          <a:prstGeom prst="rect">
            <a:avLst/>
          </a:prstGeom>
          <a:noFill/>
        </p:spPr>
        <p:txBody>
          <a:bodyPr wrap="square">
            <a:spAutoFit/>
          </a:bodyPr>
          <a:lstStyle/>
          <a:p>
            <a:r>
              <a:rPr lang="en-NZ" dirty="0"/>
              <a:t>https://mindfulambition.net/fear-setting-tim-ferriss/</a:t>
            </a:r>
          </a:p>
        </p:txBody>
      </p:sp>
    </p:spTree>
    <p:extLst>
      <p:ext uri="{BB962C8B-B14F-4D97-AF65-F5344CB8AC3E}">
        <p14:creationId xmlns:p14="http://schemas.microsoft.com/office/powerpoint/2010/main" val="9344663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3_1">
            <a:extLst>
              <a:ext uri="{FF2B5EF4-FFF2-40B4-BE49-F238E27FC236}">
                <a16:creationId xmlns:a16="http://schemas.microsoft.com/office/drawing/2014/main" id="{FAC598A4-030F-55B9-30D6-DC47F7169A0D}"/>
              </a:ext>
            </a:extLst>
          </p:cNvPr>
          <p:cNvSpPr/>
          <p:nvPr/>
        </p:nvSpPr>
        <p:spPr>
          <a:xfrm>
            <a:off x="343949" y="1862355"/>
            <a:ext cx="6103682" cy="3179427"/>
          </a:xfrm>
          <a:prstGeom prst="roundRect">
            <a:avLst>
              <a:gd name="adj" fmla="val 3632"/>
            </a:avLst>
          </a:prstGeom>
          <a:solidFill>
            <a:schemeClr val="bg1"/>
          </a:solidFill>
          <a:ln>
            <a:noFill/>
          </a:ln>
          <a:effectLst>
            <a:outerShdw blurRad="127000" dist="38100" dir="8100000" sx="101000" sy="101000" algn="tr" rotWithShape="0">
              <a:srgbClr val="CAC5B8">
                <a:alpha val="64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t"/>
          <a:lstStyle/>
          <a:p>
            <a:pPr defTabSz="932742">
              <a:spcBef>
                <a:spcPts val="1200"/>
              </a:spcBef>
              <a:defRPr/>
            </a:pPr>
            <a:r>
              <a:rPr kumimoji="0" lang="en-US" sz="2000" b="0" i="0" u="none" strike="noStrike" kern="0" cap="none" spc="0" normalizeH="0" baseline="0" noProof="0" dirty="0">
                <a:ln>
                  <a:noFill/>
                </a:ln>
                <a:solidFill>
                  <a:srgbClr val="000000"/>
                </a:solidFill>
                <a:effectLst/>
                <a:uLnTx/>
                <a:uFillTx/>
                <a:latin typeface="+mj-lt"/>
                <a:ea typeface="+mn-ea"/>
                <a:cs typeface="+mn-cs"/>
              </a:rPr>
              <a:t>Speaker: </a:t>
            </a:r>
            <a:r>
              <a:rPr kumimoji="0" lang="en-US" sz="2000" b="0" i="0" u="none" strike="noStrike" kern="0" cap="none" spc="0" normalizeH="0" baseline="0" noProof="0" dirty="0">
                <a:ln>
                  <a:noFill/>
                </a:ln>
                <a:solidFill>
                  <a:srgbClr val="000000"/>
                </a:solidFill>
                <a:effectLst/>
                <a:uLnTx/>
                <a:uFillTx/>
                <a:ea typeface="+mn-ea"/>
                <a:cs typeface="+mn-cs"/>
              </a:rPr>
              <a:t>Luke Murray</a:t>
            </a:r>
          </a:p>
          <a:p>
            <a:pPr defTabSz="932742">
              <a:spcBef>
                <a:spcPts val="1800"/>
              </a:spcBef>
              <a:defRPr/>
            </a:pPr>
            <a:r>
              <a:rPr kumimoji="0" lang="en-US" sz="1400" b="0" i="0" u="none" strike="noStrike" kern="0" cap="none" spc="0" normalizeH="0" baseline="0" noProof="0" dirty="0">
                <a:ln>
                  <a:noFill/>
                </a:ln>
                <a:solidFill>
                  <a:srgbClr val="000000"/>
                </a:solidFill>
                <a:effectLst/>
                <a:uLnTx/>
                <a:uFillTx/>
                <a:ea typeface="+mn-ea"/>
                <a:cs typeface="+mn-cs"/>
              </a:rPr>
              <a:t>Microsoft Learn Expert, Microsoft Azure MVP from Hamilton, New Zealand</a:t>
            </a:r>
          </a:p>
        </p:txBody>
      </p:sp>
      <p:sp>
        <p:nvSpPr>
          <p:cNvPr id="19" name="Text Placeholder 7">
            <a:extLst>
              <a:ext uri="{FF2B5EF4-FFF2-40B4-BE49-F238E27FC236}">
                <a16:creationId xmlns:a16="http://schemas.microsoft.com/office/drawing/2014/main" id="{4A9D3AEE-E385-D293-9285-6D01C33AAD8A}"/>
              </a:ext>
            </a:extLst>
          </p:cNvPr>
          <p:cNvSpPr txBox="1">
            <a:spLocks/>
          </p:cNvSpPr>
          <p:nvPr/>
        </p:nvSpPr>
        <p:spPr>
          <a:xfrm>
            <a:off x="478632" y="5161772"/>
            <a:ext cx="5968999" cy="811179"/>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000" dirty="0">
                <a:solidFill>
                  <a:schemeClr val="bg1"/>
                </a:solidFill>
                <a:latin typeface="Segoe UI"/>
                <a:hlinkClick r:id="rId3"/>
              </a:rPr>
              <a:t>https://x.com/lukemurraynz</a:t>
            </a:r>
            <a:endParaRPr lang="en-US" sz="2000" dirty="0">
              <a:solidFill>
                <a:schemeClr val="bg1"/>
              </a:solidFill>
              <a:latin typeface="Segoe UI"/>
            </a:endParaRPr>
          </a:p>
          <a:p>
            <a:pPr marL="0" indent="0">
              <a:buNone/>
              <a:defRPr/>
            </a:pPr>
            <a:r>
              <a:rPr lang="en-US" sz="2000" dirty="0">
                <a:solidFill>
                  <a:schemeClr val="bg1"/>
                </a:solidFill>
                <a:latin typeface="Segoe UI"/>
                <a:hlinkClick r:id="rId4"/>
              </a:rPr>
              <a:t>https://bsky.app/profile/luke.geek.nz</a:t>
            </a:r>
            <a:endParaRPr lang="en-US" sz="2000" dirty="0">
              <a:solidFill>
                <a:schemeClr val="bg1"/>
              </a:solidFill>
              <a:latin typeface="Segoe UI"/>
            </a:endParaRPr>
          </a:p>
          <a:p>
            <a:pPr marL="0" indent="0">
              <a:buNone/>
              <a:defRPr/>
            </a:pPr>
            <a:r>
              <a:rPr lang="en-US" sz="2000" dirty="0">
                <a:solidFill>
                  <a:schemeClr val="bg1"/>
                </a:solidFill>
                <a:latin typeface="Segoe UI"/>
                <a:hlinkClick r:id="rId5"/>
              </a:rPr>
              <a:t>https://www.linkedin.com/in/ljmurray/</a:t>
            </a:r>
            <a:endParaRPr lang="en-US" sz="2000" dirty="0">
              <a:solidFill>
                <a:schemeClr val="bg1"/>
              </a:solidFill>
              <a:latin typeface="Segoe UI"/>
            </a:endParaRPr>
          </a:p>
          <a:p>
            <a:pPr marL="0" indent="0">
              <a:buNone/>
              <a:defRPr/>
            </a:pPr>
            <a:r>
              <a:rPr lang="en-US" sz="2000" dirty="0">
                <a:solidFill>
                  <a:schemeClr val="bg1"/>
                </a:solidFill>
                <a:latin typeface="Segoe UI"/>
                <a:hlinkClick r:id="rId6"/>
              </a:rPr>
              <a:t>https://luke.geek.nz/</a:t>
            </a:r>
            <a:endParaRPr lang="en-US" sz="2000" dirty="0">
              <a:solidFill>
                <a:schemeClr val="bg1"/>
              </a:solidFill>
              <a:latin typeface="Segoe UI"/>
            </a:endParaRPr>
          </a:p>
        </p:txBody>
      </p:sp>
      <p:pic>
        <p:nvPicPr>
          <p:cNvPr id="21" name="Picture 20">
            <a:extLst>
              <a:ext uri="{FF2B5EF4-FFF2-40B4-BE49-F238E27FC236}">
                <a16:creationId xmlns:a16="http://schemas.microsoft.com/office/drawing/2014/main" id="{A3DAC5FD-9F64-E4F7-8696-1C197EB2F1C7}"/>
              </a:ext>
            </a:extLst>
          </p:cNvPr>
          <p:cNvPicPr>
            <a:picLocks noChangeAspect="1"/>
          </p:cNvPicPr>
          <p:nvPr/>
        </p:nvPicPr>
        <p:blipFill>
          <a:blip r:embed="rId7"/>
          <a:stretch>
            <a:fillRect/>
          </a:stretch>
        </p:blipFill>
        <p:spPr>
          <a:xfrm>
            <a:off x="185051" y="288865"/>
            <a:ext cx="5828571" cy="1104762"/>
          </a:xfrm>
          <a:prstGeom prst="rect">
            <a:avLst/>
          </a:prstGeom>
        </p:spPr>
      </p:pic>
      <p:sp>
        <p:nvSpPr>
          <p:cNvPr id="15" name="Title 5">
            <a:extLst>
              <a:ext uri="{FF2B5EF4-FFF2-40B4-BE49-F238E27FC236}">
                <a16:creationId xmlns:a16="http://schemas.microsoft.com/office/drawing/2014/main" id="{B28A4C1E-3BAF-14EE-4451-0F40A59960B4}"/>
              </a:ext>
            </a:extLst>
          </p:cNvPr>
          <p:cNvSpPr>
            <a:spLocks noGrp="1"/>
          </p:cNvSpPr>
          <p:nvPr>
            <p:ph type="title"/>
          </p:nvPr>
        </p:nvSpPr>
        <p:spPr>
          <a:xfrm>
            <a:off x="347663" y="529289"/>
            <a:ext cx="5748337" cy="369332"/>
          </a:xfrm>
        </p:spPr>
        <p:txBody>
          <a:bodyPr/>
          <a:lstStyle/>
          <a:p>
            <a:r>
              <a:rPr lang="en-US" sz="2400" dirty="0"/>
              <a:t>Hello!</a:t>
            </a:r>
          </a:p>
        </p:txBody>
      </p:sp>
      <p:sp>
        <p:nvSpPr>
          <p:cNvPr id="17" name="Text Placeholder 2">
            <a:extLst>
              <a:ext uri="{FF2B5EF4-FFF2-40B4-BE49-F238E27FC236}">
                <a16:creationId xmlns:a16="http://schemas.microsoft.com/office/drawing/2014/main" id="{6590454F-6C51-A516-22CF-81A58A2D53D5}"/>
              </a:ext>
            </a:extLst>
          </p:cNvPr>
          <p:cNvSpPr txBox="1">
            <a:spLocks/>
          </p:cNvSpPr>
          <p:nvPr/>
        </p:nvSpPr>
        <p:spPr>
          <a:xfrm>
            <a:off x="430043" y="1085850"/>
            <a:ext cx="6302375"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Thank you for joining us today</a:t>
            </a:r>
          </a:p>
        </p:txBody>
      </p:sp>
      <p:pic>
        <p:nvPicPr>
          <p:cNvPr id="25" name="Picture 24">
            <a:extLst>
              <a:ext uri="{FF2B5EF4-FFF2-40B4-BE49-F238E27FC236}">
                <a16:creationId xmlns:a16="http://schemas.microsoft.com/office/drawing/2014/main" id="{2630D1ED-9736-8123-F32A-BEA0DFD7EF0D}"/>
              </a:ext>
            </a:extLst>
          </p:cNvPr>
          <p:cNvPicPr>
            <a:picLocks noChangeAspect="1"/>
          </p:cNvPicPr>
          <p:nvPr/>
        </p:nvPicPr>
        <p:blipFill>
          <a:blip r:embed="rId8"/>
          <a:stretch>
            <a:fillRect/>
          </a:stretch>
        </p:blipFill>
        <p:spPr>
          <a:xfrm>
            <a:off x="7282247" y="1158363"/>
            <a:ext cx="4431121" cy="4541273"/>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26" name="Picture 2" descr="Azure AzureAdministratoAssociateBadge">
            <a:extLst>
              <a:ext uri="{FF2B5EF4-FFF2-40B4-BE49-F238E27FC236}">
                <a16:creationId xmlns:a16="http://schemas.microsoft.com/office/drawing/2014/main" id="{562B0899-A5BE-53D7-0458-491B0B77E2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9963" y="2712424"/>
            <a:ext cx="1058710" cy="10587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zureDeveloperAssociateBadge">
            <a:extLst>
              <a:ext uri="{FF2B5EF4-FFF2-40B4-BE49-F238E27FC236}">
                <a16:creationId xmlns:a16="http://schemas.microsoft.com/office/drawing/2014/main" id="{9B5452D0-B70E-7C9D-01B3-C7B789C5E3B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90460" y="2748344"/>
            <a:ext cx="1058710" cy="10587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zureNetworkEngineer_Badge">
            <a:extLst>
              <a:ext uri="{FF2B5EF4-FFF2-40B4-BE49-F238E27FC236}">
                <a16:creationId xmlns:a16="http://schemas.microsoft.com/office/drawing/2014/main" id="{5655CE8F-59EF-23B3-64FF-0722A6C933C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49617" y="2766287"/>
            <a:ext cx="1058710" cy="105871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zureSecuriyEngineerBadge">
            <a:extLst>
              <a:ext uri="{FF2B5EF4-FFF2-40B4-BE49-F238E27FC236}">
                <a16:creationId xmlns:a16="http://schemas.microsoft.com/office/drawing/2014/main" id="{A58F13B3-1476-3BD6-4C4E-D16B3324B88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9221" y="2771414"/>
            <a:ext cx="1058709" cy="10587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zureSolutionsArchitectBadge">
            <a:extLst>
              <a:ext uri="{FF2B5EF4-FFF2-40B4-BE49-F238E27FC236}">
                <a16:creationId xmlns:a16="http://schemas.microsoft.com/office/drawing/2014/main" id="{E37D9FEA-C1E4-939E-9658-C272B444B57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68824" y="2771415"/>
            <a:ext cx="1058709" cy="105870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zureVirtualDesktopSpecialtyBadge">
            <a:extLst>
              <a:ext uri="{FF2B5EF4-FFF2-40B4-BE49-F238E27FC236}">
                <a16:creationId xmlns:a16="http://schemas.microsoft.com/office/drawing/2014/main" id="{5490528D-FDB4-4C49-75CF-EE15B543F77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86705" y="3868598"/>
            <a:ext cx="1075753" cy="1075753"/>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CyberSecurityArchitectBadge">
            <a:extLst>
              <a:ext uri="{FF2B5EF4-FFF2-40B4-BE49-F238E27FC236}">
                <a16:creationId xmlns:a16="http://schemas.microsoft.com/office/drawing/2014/main" id="{10B621C3-2551-3BE8-12F7-D9BDD4548C5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79422" y="3886541"/>
            <a:ext cx="1057810" cy="10578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pplied Skills Live - LLPA | Leading Learning Partners ...">
            <a:extLst>
              <a:ext uri="{FF2B5EF4-FFF2-40B4-BE49-F238E27FC236}">
                <a16:creationId xmlns:a16="http://schemas.microsoft.com/office/drawing/2014/main" id="{368D68AD-E647-80D5-BDB0-9C63595455B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58156" y="3886541"/>
            <a:ext cx="1057810" cy="99558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pplied Skills Live - LLPA | Leading Learning Partners ...">
            <a:extLst>
              <a:ext uri="{FF2B5EF4-FFF2-40B4-BE49-F238E27FC236}">
                <a16:creationId xmlns:a16="http://schemas.microsoft.com/office/drawing/2014/main" id="{26548364-51FF-47B4-AF9D-B4F0AEA5FC6B}"/>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207971" y="3908681"/>
            <a:ext cx="1057810" cy="995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58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8CC7F-9A6D-28F5-72D2-9186C874F61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9CECB13-0F95-6E31-8CD1-72DE537D17C0}"/>
              </a:ext>
            </a:extLst>
          </p:cNvPr>
          <p:cNvSpPr txBox="1"/>
          <p:nvPr/>
        </p:nvSpPr>
        <p:spPr>
          <a:xfrm>
            <a:off x="356851" y="848012"/>
            <a:ext cx="11478297" cy="5161975"/>
          </a:xfrm>
          <a:prstGeom prst="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a:spAutoFit/>
          </a:bodyPr>
          <a:lstStyle/>
          <a:p>
            <a:endParaRPr lang="en-NZ"/>
          </a:p>
        </p:txBody>
      </p:sp>
      <p:pic>
        <p:nvPicPr>
          <p:cNvPr id="5" name="Picture 2" descr="Home | Ministry of Business, Innovation &amp; Employment">
            <a:extLst>
              <a:ext uri="{FF2B5EF4-FFF2-40B4-BE49-F238E27FC236}">
                <a16:creationId xmlns:a16="http://schemas.microsoft.com/office/drawing/2014/main" id="{5174CFC5-803D-FB5E-AFC4-F0C055A55C3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88263" y="6397505"/>
            <a:ext cx="1648506" cy="314001"/>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95219C0E-5BC3-135A-3892-DBC172FEB8B0}"/>
              </a:ext>
            </a:extLst>
          </p:cNvPr>
          <p:cNvSpPr txBox="1">
            <a:spLocks/>
          </p:cNvSpPr>
          <p:nvPr/>
        </p:nvSpPr>
        <p:spPr>
          <a:xfrm>
            <a:off x="3012198" y="593809"/>
            <a:ext cx="6167601" cy="1107996"/>
          </a:xfrm>
          <a:prstGeom prst="rect">
            <a:avLst/>
          </a:prstGeom>
        </p:spPr>
        <p:txBody>
          <a:bodyPr vert="horz" lIns="91440" tIns="45720" rIns="91440" bIns="45720" rtlCol="0" anchor="b">
            <a:normAutofit fontScale="92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Skills readiness plan</a:t>
            </a:r>
          </a:p>
        </p:txBody>
      </p:sp>
      <p:sp>
        <p:nvSpPr>
          <p:cNvPr id="7" name="Title 1">
            <a:extLst>
              <a:ext uri="{FF2B5EF4-FFF2-40B4-BE49-F238E27FC236}">
                <a16:creationId xmlns:a16="http://schemas.microsoft.com/office/drawing/2014/main" id="{3CC7E82C-B8A1-8897-39D5-7C21548F7B08}"/>
              </a:ext>
              <a:ext uri="{C183D7F6-B498-43B3-948B-1728B52AA6E4}">
                <adec:decorative xmlns:adec="http://schemas.microsoft.com/office/drawing/2017/decorative" val="1"/>
              </a:ext>
            </a:extLst>
          </p:cNvPr>
          <p:cNvSpPr txBox="1">
            <a:spLocks/>
          </p:cNvSpPr>
          <p:nvPr/>
        </p:nvSpPr>
        <p:spPr>
          <a:xfrm>
            <a:off x="588263" y="457200"/>
            <a:ext cx="11018520" cy="553998"/>
          </a:xfrm>
          <a:prstGeom prst="rect">
            <a:avLst/>
          </a:prstGeom>
        </p:spPr>
        <p:txBody>
          <a:bodyPr>
            <a:noAutofit/>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endParaRPr lang="en-US" sz="3700">
              <a:latin typeface="Segoe UI Semibold (Headings)"/>
            </a:endParaRPr>
          </a:p>
        </p:txBody>
      </p:sp>
      <p:sp>
        <p:nvSpPr>
          <p:cNvPr id="8" name="Rectangle: Rounded Corners 7">
            <a:extLst>
              <a:ext uri="{FF2B5EF4-FFF2-40B4-BE49-F238E27FC236}">
                <a16:creationId xmlns:a16="http://schemas.microsoft.com/office/drawing/2014/main" id="{E502AFAD-7B44-0061-D9C0-6FE837487976}"/>
              </a:ext>
              <a:ext uri="{C183D7F6-B498-43B3-948B-1728B52AA6E4}">
                <adec:decorative xmlns:adec="http://schemas.microsoft.com/office/drawing/2017/decorative" val="1"/>
              </a:ext>
            </a:extLst>
          </p:cNvPr>
          <p:cNvSpPr/>
          <p:nvPr/>
        </p:nvSpPr>
        <p:spPr bwMode="auto">
          <a:xfrm>
            <a:off x="8631743" y="153772"/>
            <a:ext cx="2091309" cy="403309"/>
          </a:xfrm>
          <a:prstGeom prst="roundRect">
            <a:avLst>
              <a:gd name="adj" fmla="val 16986"/>
            </a:avLst>
          </a:prstGeom>
          <a:solidFill>
            <a:srgbClr val="F4F3F5"/>
          </a:solidFill>
          <a:ln w="9766" cap="flat">
            <a:noFill/>
            <a:prstDash val="solid"/>
            <a:miter/>
          </a:ln>
          <a:effectLst>
            <a:outerShdw blurRad="38100" dist="38100" dir="8100000" algn="tr" rotWithShape="0">
              <a:prstClr val="black">
                <a:alpha val="14000"/>
              </a:prstClr>
            </a:outerShdw>
          </a:effectLst>
        </p:spPr>
        <p:txBody>
          <a:bodyPr vert="horz" wrap="square" rtlCol="0" anchor="ctr">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defTabSz="932742">
              <a:spcBef>
                <a:spcPct val="0"/>
              </a:spcBef>
              <a:defRPr/>
            </a:pPr>
            <a:endParaRPr lang="en-US" sz="1200" spc="-50">
              <a:ln w="3175">
                <a:noFill/>
              </a:ln>
              <a:gradFill flip="none" rotWithShape="1">
                <a:gsLst>
                  <a:gs pos="0">
                    <a:srgbClr val="FF5C39"/>
                  </a:gs>
                  <a:gs pos="100000">
                    <a:srgbClr val="C73ECC"/>
                  </a:gs>
                </a:gsLst>
                <a:lin ang="10800000" scaled="1"/>
                <a:tileRect/>
              </a:gradFill>
              <a:latin typeface="Segoe UI Semibold"/>
              <a:cs typeface="Segoe UI" pitchFamily="34" charset="0"/>
            </a:endParaRPr>
          </a:p>
        </p:txBody>
      </p:sp>
      <p:sp>
        <p:nvSpPr>
          <p:cNvPr id="9" name="Rounded Rectangle 3_1">
            <a:extLst>
              <a:ext uri="{FF2B5EF4-FFF2-40B4-BE49-F238E27FC236}">
                <a16:creationId xmlns:a16="http://schemas.microsoft.com/office/drawing/2014/main" id="{853609A2-2554-B693-282D-C06334FB78C2}"/>
              </a:ext>
              <a:ext uri="{C183D7F6-B498-43B3-948B-1728B52AA6E4}">
                <adec:decorative xmlns:adec="http://schemas.microsoft.com/office/drawing/2017/decorative" val="1"/>
              </a:ext>
            </a:extLst>
          </p:cNvPr>
          <p:cNvSpPr/>
          <p:nvPr/>
        </p:nvSpPr>
        <p:spPr>
          <a:xfrm>
            <a:off x="0" y="782788"/>
            <a:ext cx="12139066" cy="5924328"/>
          </a:xfrm>
          <a:prstGeom prst="roundRect">
            <a:avLst>
              <a:gd name="adj" fmla="val 631"/>
            </a:avLst>
          </a:prstGeom>
          <a:solidFill>
            <a:schemeClr val="bg1"/>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srgbClr val="FFFFFF"/>
              </a:solidFill>
              <a:effectLst/>
              <a:uLnTx/>
              <a:uFillTx/>
              <a:latin typeface="Segoe UI"/>
              <a:ea typeface="+mn-ea"/>
              <a:cs typeface="+mn-cs"/>
            </a:endParaRPr>
          </a:p>
        </p:txBody>
      </p:sp>
      <p:sp>
        <p:nvSpPr>
          <p:cNvPr id="10" name="Rectangle: Rounded Corners 9">
            <a:extLst>
              <a:ext uri="{FF2B5EF4-FFF2-40B4-BE49-F238E27FC236}">
                <a16:creationId xmlns:a16="http://schemas.microsoft.com/office/drawing/2014/main" id="{47EF16B2-808F-8F8E-63DD-47298EB939E3}"/>
              </a:ext>
              <a:ext uri="{C183D7F6-B498-43B3-948B-1728B52AA6E4}">
                <adec:decorative xmlns:adec="http://schemas.microsoft.com/office/drawing/2017/decorative" val="1"/>
              </a:ext>
            </a:extLst>
          </p:cNvPr>
          <p:cNvSpPr/>
          <p:nvPr/>
        </p:nvSpPr>
        <p:spPr>
          <a:xfrm>
            <a:off x="3360191" y="3518055"/>
            <a:ext cx="8713824" cy="441551"/>
          </a:xfrm>
          <a:prstGeom prst="roundRect">
            <a:avLst>
              <a:gd name="adj" fmla="val 2723"/>
            </a:avLst>
          </a:prstGeom>
          <a:solidFill>
            <a:srgbClr val="000000">
              <a:alpha val="5000"/>
            </a:srgbClr>
          </a:solidFill>
          <a:ln w="12700" cap="flat" cmpd="sng" algn="ctr">
            <a:solidFill>
              <a:srgbClr val="000000">
                <a:lumMod val="75000"/>
                <a:lumOff val="25000"/>
                <a:alpha val="20000"/>
              </a:srgbClr>
            </a:solidFill>
            <a:prstDash val="solid"/>
            <a:headEnd type="none" w="med" len="med"/>
            <a:tailEnd type="none" w="med" len="med"/>
          </a:ln>
          <a:effectLst/>
        </p:spPr>
        <p:txBody>
          <a:bodyPr rot="0" spcFirstLastPara="0" vert="horz" wrap="square" lIns="137160" tIns="182880" rIns="137160" bIns="14400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380985" eaLnBrk="1" fontAlgn="auto" latinLnBrk="0" hangingPunct="1">
              <a:lnSpc>
                <a:spcPct val="100000"/>
              </a:lnSpc>
              <a:spcBef>
                <a:spcPts val="0"/>
              </a:spcBef>
              <a:spcAft>
                <a:spcPts val="0"/>
              </a:spcAft>
              <a:buClrTx/>
              <a:buSzTx/>
              <a:buFontTx/>
              <a:buNone/>
              <a:tabLst/>
              <a:defRPr/>
            </a:pPr>
            <a:r>
              <a:rPr kumimoji="0" lang="en-US" sz="1000" b="0" i="0" u="none" strike="noStrike" kern="0" cap="none" spc="-10" normalizeH="0" baseline="0" noProof="0">
                <a:ln>
                  <a:noFill/>
                </a:ln>
                <a:solidFill>
                  <a:srgbClr val="000000">
                    <a:lumMod val="75000"/>
                    <a:lumOff val="25000"/>
                  </a:srgbClr>
                </a:solidFill>
                <a:effectLst/>
                <a:uLnTx/>
                <a:uFillTx/>
              </a:rPr>
              <a:t>Interactive learning</a:t>
            </a:r>
          </a:p>
        </p:txBody>
      </p:sp>
      <p:sp>
        <p:nvSpPr>
          <p:cNvPr id="11" name="Isosceles Triangle 10">
            <a:extLst>
              <a:ext uri="{FF2B5EF4-FFF2-40B4-BE49-F238E27FC236}">
                <a16:creationId xmlns:a16="http://schemas.microsoft.com/office/drawing/2014/main" id="{56FBBA03-B407-DE0A-B6AA-BF6DA7ED9495}"/>
              </a:ext>
              <a:ext uri="{C183D7F6-B498-43B3-948B-1728B52AA6E4}">
                <adec:decorative xmlns:adec="http://schemas.microsoft.com/office/drawing/2017/decorative" val="1"/>
              </a:ext>
            </a:extLst>
          </p:cNvPr>
          <p:cNvSpPr>
            <a:spLocks noChangeAspect="1"/>
          </p:cNvSpPr>
          <p:nvPr/>
        </p:nvSpPr>
        <p:spPr>
          <a:xfrm rot="5400000">
            <a:off x="3017243" y="1556207"/>
            <a:ext cx="224446" cy="109611"/>
          </a:xfrm>
          <a:prstGeom prst="triangle">
            <a:avLst/>
          </a:prstGeom>
          <a:solidFill>
            <a:srgbClr val="091F2C">
              <a:alpha val="50000"/>
            </a:srgbClr>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40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err="1">
              <a:ln>
                <a:noFill/>
              </a:ln>
              <a:solidFill>
                <a:prstClr val="white"/>
              </a:solidFill>
              <a:effectLst/>
              <a:uLnTx/>
              <a:uFillTx/>
              <a:latin typeface="Arial"/>
              <a:ea typeface="+mn-ea"/>
              <a:cs typeface="+mn-cs"/>
            </a:endParaRPr>
          </a:p>
        </p:txBody>
      </p:sp>
      <p:sp>
        <p:nvSpPr>
          <p:cNvPr id="12" name="Isosceles Triangle 11">
            <a:extLst>
              <a:ext uri="{FF2B5EF4-FFF2-40B4-BE49-F238E27FC236}">
                <a16:creationId xmlns:a16="http://schemas.microsoft.com/office/drawing/2014/main" id="{9F8AF027-AA35-A630-0EA8-718C29141CCF}"/>
              </a:ext>
              <a:ext uri="{C183D7F6-B498-43B3-948B-1728B52AA6E4}">
                <adec:decorative xmlns:adec="http://schemas.microsoft.com/office/drawing/2017/decorative" val="1"/>
              </a:ext>
            </a:extLst>
          </p:cNvPr>
          <p:cNvSpPr>
            <a:spLocks noChangeAspect="1"/>
          </p:cNvSpPr>
          <p:nvPr/>
        </p:nvSpPr>
        <p:spPr>
          <a:xfrm rot="5400000">
            <a:off x="3017243" y="4207982"/>
            <a:ext cx="224446" cy="109611"/>
          </a:xfrm>
          <a:prstGeom prst="triangle">
            <a:avLst/>
          </a:prstGeom>
          <a:solidFill>
            <a:srgbClr val="091F2C">
              <a:alpha val="50000"/>
            </a:srgbClr>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40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err="1">
              <a:ln>
                <a:noFill/>
              </a:ln>
              <a:solidFill>
                <a:prstClr val="white"/>
              </a:solidFill>
              <a:effectLst/>
              <a:uLnTx/>
              <a:uFillTx/>
              <a:latin typeface="Arial"/>
              <a:ea typeface="+mn-ea"/>
              <a:cs typeface="+mn-cs"/>
            </a:endParaRPr>
          </a:p>
        </p:txBody>
      </p:sp>
      <p:sp>
        <p:nvSpPr>
          <p:cNvPr id="13" name="Isosceles Triangle 12">
            <a:extLst>
              <a:ext uri="{FF2B5EF4-FFF2-40B4-BE49-F238E27FC236}">
                <a16:creationId xmlns:a16="http://schemas.microsoft.com/office/drawing/2014/main" id="{A4FB67CA-02AC-1371-B609-372757506DD0}"/>
              </a:ext>
              <a:ext uri="{C183D7F6-B498-43B3-948B-1728B52AA6E4}">
                <adec:decorative xmlns:adec="http://schemas.microsoft.com/office/drawing/2017/decorative" val="1"/>
              </a:ext>
            </a:extLst>
          </p:cNvPr>
          <p:cNvSpPr>
            <a:spLocks noChangeAspect="1"/>
          </p:cNvSpPr>
          <p:nvPr/>
        </p:nvSpPr>
        <p:spPr>
          <a:xfrm rot="5400000">
            <a:off x="3017243" y="5805851"/>
            <a:ext cx="224446" cy="109611"/>
          </a:xfrm>
          <a:prstGeom prst="triangle">
            <a:avLst/>
          </a:prstGeom>
          <a:solidFill>
            <a:srgbClr val="091F2C">
              <a:alpha val="50000"/>
            </a:srgbClr>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40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err="1">
              <a:ln>
                <a:noFill/>
              </a:ln>
              <a:solidFill>
                <a:prstClr val="white"/>
              </a:solidFill>
              <a:effectLst/>
              <a:uLnTx/>
              <a:uFillTx/>
              <a:latin typeface="Arial"/>
              <a:ea typeface="+mn-ea"/>
              <a:cs typeface="+mn-cs"/>
            </a:endParaRPr>
          </a:p>
        </p:txBody>
      </p:sp>
      <p:sp>
        <p:nvSpPr>
          <p:cNvPr id="14" name="Isosceles Triangle 13">
            <a:extLst>
              <a:ext uri="{FF2B5EF4-FFF2-40B4-BE49-F238E27FC236}">
                <a16:creationId xmlns:a16="http://schemas.microsoft.com/office/drawing/2014/main" id="{3D130AF0-0DA5-D112-B757-C0A3073BD6B8}"/>
              </a:ext>
              <a:ext uri="{C183D7F6-B498-43B3-948B-1728B52AA6E4}">
                <adec:decorative xmlns:adec="http://schemas.microsoft.com/office/drawing/2017/decorative" val="1"/>
              </a:ext>
            </a:extLst>
          </p:cNvPr>
          <p:cNvSpPr>
            <a:spLocks noChangeAspect="1"/>
          </p:cNvSpPr>
          <p:nvPr/>
        </p:nvSpPr>
        <p:spPr>
          <a:xfrm rot="5400000">
            <a:off x="3017243" y="4740605"/>
            <a:ext cx="224446" cy="109611"/>
          </a:xfrm>
          <a:prstGeom prst="triangle">
            <a:avLst/>
          </a:prstGeom>
          <a:solidFill>
            <a:srgbClr val="091F2C">
              <a:alpha val="50000"/>
            </a:srgbClr>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40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err="1">
              <a:ln>
                <a:noFill/>
              </a:ln>
              <a:solidFill>
                <a:prstClr val="white"/>
              </a:solidFill>
              <a:effectLst/>
              <a:uLnTx/>
              <a:uFillTx/>
              <a:latin typeface="Arial"/>
              <a:ea typeface="+mn-ea"/>
              <a:cs typeface="+mn-cs"/>
            </a:endParaRPr>
          </a:p>
        </p:txBody>
      </p:sp>
      <p:sp>
        <p:nvSpPr>
          <p:cNvPr id="15" name="Isosceles Triangle 14">
            <a:extLst>
              <a:ext uri="{FF2B5EF4-FFF2-40B4-BE49-F238E27FC236}">
                <a16:creationId xmlns:a16="http://schemas.microsoft.com/office/drawing/2014/main" id="{1029E7A2-B5A0-B168-9C8E-7AB5FC3F202C}"/>
              </a:ext>
              <a:ext uri="{C183D7F6-B498-43B3-948B-1728B52AA6E4}">
                <adec:decorative xmlns:adec="http://schemas.microsoft.com/office/drawing/2017/decorative" val="1"/>
              </a:ext>
            </a:extLst>
          </p:cNvPr>
          <p:cNvSpPr>
            <a:spLocks noChangeAspect="1"/>
          </p:cNvSpPr>
          <p:nvPr/>
        </p:nvSpPr>
        <p:spPr>
          <a:xfrm rot="5400000">
            <a:off x="3017243" y="3156272"/>
            <a:ext cx="224446" cy="109611"/>
          </a:xfrm>
          <a:prstGeom prst="triangle">
            <a:avLst/>
          </a:prstGeom>
          <a:solidFill>
            <a:srgbClr val="091F2C">
              <a:alpha val="50000"/>
            </a:srgbClr>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40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err="1">
              <a:ln>
                <a:noFill/>
              </a:ln>
              <a:solidFill>
                <a:prstClr val="white"/>
              </a:solidFill>
              <a:effectLst/>
              <a:uLnTx/>
              <a:uFillTx/>
              <a:latin typeface="Arial"/>
              <a:ea typeface="+mn-ea"/>
              <a:cs typeface="+mn-cs"/>
            </a:endParaRPr>
          </a:p>
        </p:txBody>
      </p:sp>
      <p:sp>
        <p:nvSpPr>
          <p:cNvPr id="16" name="Isosceles Triangle 15">
            <a:extLst>
              <a:ext uri="{FF2B5EF4-FFF2-40B4-BE49-F238E27FC236}">
                <a16:creationId xmlns:a16="http://schemas.microsoft.com/office/drawing/2014/main" id="{56FC0F0A-F671-AF02-4721-140A8D3B9201}"/>
              </a:ext>
              <a:ext uri="{C183D7F6-B498-43B3-948B-1728B52AA6E4}">
                <adec:decorative xmlns:adec="http://schemas.microsoft.com/office/drawing/2017/decorative" val="1"/>
              </a:ext>
            </a:extLst>
          </p:cNvPr>
          <p:cNvSpPr>
            <a:spLocks noChangeAspect="1"/>
          </p:cNvSpPr>
          <p:nvPr/>
        </p:nvSpPr>
        <p:spPr>
          <a:xfrm rot="5400000">
            <a:off x="3017243" y="5273228"/>
            <a:ext cx="224446" cy="109611"/>
          </a:xfrm>
          <a:prstGeom prst="triangle">
            <a:avLst/>
          </a:prstGeom>
          <a:solidFill>
            <a:srgbClr val="091F2C">
              <a:alpha val="50000"/>
            </a:srgbClr>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40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err="1">
              <a:ln>
                <a:noFill/>
              </a:ln>
              <a:solidFill>
                <a:prstClr val="white"/>
              </a:solidFill>
              <a:effectLst/>
              <a:uLnTx/>
              <a:uFillTx/>
              <a:latin typeface="Arial"/>
              <a:ea typeface="+mn-ea"/>
              <a:cs typeface="+mn-cs"/>
            </a:endParaRPr>
          </a:p>
        </p:txBody>
      </p:sp>
      <p:sp>
        <p:nvSpPr>
          <p:cNvPr id="17" name="Rectangle: Rounded Corners 16">
            <a:extLst>
              <a:ext uri="{FF2B5EF4-FFF2-40B4-BE49-F238E27FC236}">
                <a16:creationId xmlns:a16="http://schemas.microsoft.com/office/drawing/2014/main" id="{3FD9673F-D220-C52C-B217-5AE15E2127F9}"/>
              </a:ext>
              <a:ext uri="{C183D7F6-B498-43B3-948B-1728B52AA6E4}">
                <adec:decorative xmlns:adec="http://schemas.microsoft.com/office/drawing/2017/decorative" val="1"/>
              </a:ext>
            </a:extLst>
          </p:cNvPr>
          <p:cNvSpPr/>
          <p:nvPr/>
        </p:nvSpPr>
        <p:spPr>
          <a:xfrm>
            <a:off x="3360191" y="1374833"/>
            <a:ext cx="8713824" cy="472359"/>
          </a:xfrm>
          <a:prstGeom prst="roundRect">
            <a:avLst>
              <a:gd name="adj" fmla="val 2723"/>
            </a:avLst>
          </a:prstGeom>
          <a:solidFill>
            <a:srgbClr val="000000">
              <a:alpha val="5000"/>
            </a:srgbClr>
          </a:solidFill>
          <a:ln w="12700" cap="flat" cmpd="sng" algn="ctr">
            <a:solidFill>
              <a:srgbClr val="000000">
                <a:lumMod val="75000"/>
                <a:lumOff val="25000"/>
                <a:alpha val="20000"/>
              </a:srgbClr>
            </a:solidFill>
            <a:prstDash val="solid"/>
            <a:headEnd type="none" w="med" len="med"/>
            <a:tailEnd type="none" w="med" len="med"/>
          </a:ln>
          <a:effectLst/>
        </p:spPr>
        <p:txBody>
          <a:bodyPr rot="0" spcFirstLastPara="0" vert="horz" wrap="square" lIns="137160" tIns="182880" rIns="137160" bIns="14400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380985" eaLnBrk="1" fontAlgn="auto" latinLnBrk="0" hangingPunct="1">
              <a:lnSpc>
                <a:spcPct val="100000"/>
              </a:lnSpc>
              <a:spcBef>
                <a:spcPts val="0"/>
              </a:spcBef>
              <a:spcAft>
                <a:spcPts val="0"/>
              </a:spcAft>
              <a:buClrTx/>
              <a:buSzTx/>
              <a:buFontTx/>
              <a:buNone/>
              <a:tabLst/>
              <a:defRPr/>
            </a:pPr>
            <a:r>
              <a:rPr kumimoji="0" lang="en-US" sz="1000" b="0" i="0" u="none" strike="noStrike" kern="0" cap="none" spc="-10" normalizeH="0" baseline="0" noProof="0">
                <a:ln>
                  <a:noFill/>
                </a:ln>
                <a:solidFill>
                  <a:srgbClr val="000000">
                    <a:lumMod val="75000"/>
                    <a:lumOff val="25000"/>
                  </a:srgbClr>
                </a:solidFill>
                <a:effectLst/>
                <a:uLnTx/>
                <a:uFillTx/>
              </a:rPr>
              <a:t>Self-paced </a:t>
            </a:r>
            <a:br>
              <a:rPr kumimoji="0" lang="en-US" sz="1000" b="0" i="0" u="none" strike="noStrike" kern="0" cap="none" spc="-10" normalizeH="0" baseline="0" noProof="0">
                <a:ln>
                  <a:noFill/>
                </a:ln>
                <a:solidFill>
                  <a:srgbClr val="000000">
                    <a:lumMod val="75000"/>
                    <a:lumOff val="25000"/>
                  </a:srgbClr>
                </a:solidFill>
                <a:effectLst/>
                <a:uLnTx/>
                <a:uFillTx/>
              </a:rPr>
            </a:br>
            <a:r>
              <a:rPr kumimoji="0" lang="en-US" sz="1000" b="0" i="0" u="none" strike="noStrike" kern="0" cap="none" spc="-10" normalizeH="0" baseline="0" noProof="0">
                <a:ln>
                  <a:noFill/>
                </a:ln>
                <a:solidFill>
                  <a:srgbClr val="000000">
                    <a:lumMod val="75000"/>
                    <a:lumOff val="25000"/>
                  </a:srgbClr>
                </a:solidFill>
                <a:effectLst/>
                <a:uLnTx/>
                <a:uFillTx/>
              </a:rPr>
              <a:t>content</a:t>
            </a:r>
          </a:p>
        </p:txBody>
      </p:sp>
      <p:sp>
        <p:nvSpPr>
          <p:cNvPr id="18" name="Rectangle: Rounded Corners 17">
            <a:extLst>
              <a:ext uri="{FF2B5EF4-FFF2-40B4-BE49-F238E27FC236}">
                <a16:creationId xmlns:a16="http://schemas.microsoft.com/office/drawing/2014/main" id="{F2DA807B-D377-90C4-DBA6-4400A92E3088}"/>
              </a:ext>
              <a:ext uri="{C183D7F6-B498-43B3-948B-1728B52AA6E4}">
                <adec:decorative xmlns:adec="http://schemas.microsoft.com/office/drawing/2017/decorative" val="1"/>
              </a:ext>
            </a:extLst>
          </p:cNvPr>
          <p:cNvSpPr/>
          <p:nvPr/>
        </p:nvSpPr>
        <p:spPr>
          <a:xfrm>
            <a:off x="3360191" y="4026608"/>
            <a:ext cx="8713824" cy="472359"/>
          </a:xfrm>
          <a:prstGeom prst="roundRect">
            <a:avLst>
              <a:gd name="adj" fmla="val 2723"/>
            </a:avLst>
          </a:prstGeom>
          <a:solidFill>
            <a:srgbClr val="000000">
              <a:alpha val="5000"/>
            </a:srgbClr>
          </a:solidFill>
          <a:ln w="12700" cap="flat" cmpd="sng" algn="ctr">
            <a:solidFill>
              <a:srgbClr val="000000">
                <a:lumMod val="75000"/>
                <a:lumOff val="25000"/>
                <a:alpha val="20000"/>
              </a:srgbClr>
            </a:solidFill>
            <a:prstDash val="solid"/>
            <a:headEnd type="none" w="med" len="med"/>
            <a:tailEnd type="none" w="med" len="med"/>
          </a:ln>
          <a:effectLst/>
        </p:spPr>
        <p:txBody>
          <a:bodyPr rot="0" spcFirstLastPara="0" vert="horz" wrap="square" lIns="137160" tIns="182880" rIns="137160" bIns="14400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380985" eaLnBrk="1" fontAlgn="auto" latinLnBrk="0" hangingPunct="1">
              <a:lnSpc>
                <a:spcPct val="100000"/>
              </a:lnSpc>
              <a:spcBef>
                <a:spcPts val="0"/>
              </a:spcBef>
              <a:spcAft>
                <a:spcPts val="0"/>
              </a:spcAft>
              <a:buClrTx/>
              <a:buSzTx/>
              <a:buFontTx/>
              <a:buNone/>
              <a:tabLst/>
              <a:defRPr/>
            </a:pPr>
            <a:r>
              <a:rPr kumimoji="0" lang="en-US" sz="1000" b="0" i="0" u="none" strike="noStrike" kern="0" cap="none" spc="-10" normalizeH="0" baseline="0" noProof="0">
                <a:ln>
                  <a:noFill/>
                </a:ln>
                <a:solidFill>
                  <a:srgbClr val="000000">
                    <a:lumMod val="75000"/>
                    <a:lumOff val="25000"/>
                  </a:srgbClr>
                </a:solidFill>
                <a:effectLst/>
                <a:uLnTx/>
                <a:uFillTx/>
              </a:rPr>
              <a:t>Preparation</a:t>
            </a:r>
          </a:p>
        </p:txBody>
      </p:sp>
      <p:sp>
        <p:nvSpPr>
          <p:cNvPr id="19" name="Rectangle: Rounded Corners 18">
            <a:extLst>
              <a:ext uri="{FF2B5EF4-FFF2-40B4-BE49-F238E27FC236}">
                <a16:creationId xmlns:a16="http://schemas.microsoft.com/office/drawing/2014/main" id="{67B86456-BDE6-1032-1897-F95D05B7704C}"/>
              </a:ext>
              <a:ext uri="{C183D7F6-B498-43B3-948B-1728B52AA6E4}">
                <adec:decorative xmlns:adec="http://schemas.microsoft.com/office/drawing/2017/decorative" val="1"/>
              </a:ext>
            </a:extLst>
          </p:cNvPr>
          <p:cNvSpPr/>
          <p:nvPr/>
        </p:nvSpPr>
        <p:spPr>
          <a:xfrm>
            <a:off x="3360191" y="5624477"/>
            <a:ext cx="8713824" cy="472359"/>
          </a:xfrm>
          <a:prstGeom prst="roundRect">
            <a:avLst>
              <a:gd name="adj" fmla="val 2723"/>
            </a:avLst>
          </a:prstGeom>
          <a:solidFill>
            <a:srgbClr val="000000">
              <a:alpha val="5000"/>
            </a:srgbClr>
          </a:solidFill>
          <a:ln w="12700" cap="flat" cmpd="sng" algn="ctr">
            <a:solidFill>
              <a:srgbClr val="000000">
                <a:lumMod val="75000"/>
                <a:lumOff val="25000"/>
                <a:alpha val="20000"/>
              </a:srgbClr>
            </a:solidFill>
            <a:prstDash val="solid"/>
            <a:headEnd type="none" w="med" len="med"/>
            <a:tailEnd type="none" w="med" len="med"/>
          </a:ln>
          <a:effectLst/>
        </p:spPr>
        <p:txBody>
          <a:bodyPr rot="0" spcFirstLastPara="0" vert="horz" wrap="square" lIns="137160" tIns="182880" rIns="137160" bIns="14400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380985" eaLnBrk="1" fontAlgn="auto" latinLnBrk="0" hangingPunct="1">
              <a:lnSpc>
                <a:spcPct val="100000"/>
              </a:lnSpc>
              <a:spcBef>
                <a:spcPts val="0"/>
              </a:spcBef>
              <a:spcAft>
                <a:spcPts val="0"/>
              </a:spcAft>
              <a:buClrTx/>
              <a:buSzTx/>
              <a:buFontTx/>
              <a:buNone/>
              <a:tabLst/>
              <a:defRPr/>
            </a:pPr>
            <a:r>
              <a:rPr kumimoji="0" lang="en-US" sz="1000" b="0" i="0" u="none" strike="noStrike" kern="0" cap="none" spc="-10" normalizeH="0" baseline="0" noProof="0">
                <a:ln>
                  <a:noFill/>
                </a:ln>
                <a:solidFill>
                  <a:srgbClr val="000000">
                    <a:lumMod val="75000"/>
                    <a:lumOff val="25000"/>
                  </a:srgbClr>
                </a:solidFill>
                <a:effectLst/>
                <a:uLnTx/>
                <a:uFillTx/>
              </a:rPr>
              <a:t>Programs</a:t>
            </a:r>
          </a:p>
        </p:txBody>
      </p:sp>
      <p:sp>
        <p:nvSpPr>
          <p:cNvPr id="20" name="Rectangle: Rounded Corners 19">
            <a:extLst>
              <a:ext uri="{FF2B5EF4-FFF2-40B4-BE49-F238E27FC236}">
                <a16:creationId xmlns:a16="http://schemas.microsoft.com/office/drawing/2014/main" id="{9113DE0F-2848-0C07-BC23-F659D037493D}"/>
              </a:ext>
              <a:ext uri="{C183D7F6-B498-43B3-948B-1728B52AA6E4}">
                <adec:decorative xmlns:adec="http://schemas.microsoft.com/office/drawing/2017/decorative" val="1"/>
              </a:ext>
            </a:extLst>
          </p:cNvPr>
          <p:cNvSpPr/>
          <p:nvPr/>
        </p:nvSpPr>
        <p:spPr>
          <a:xfrm>
            <a:off x="3360191" y="4559231"/>
            <a:ext cx="8713824" cy="472359"/>
          </a:xfrm>
          <a:prstGeom prst="roundRect">
            <a:avLst>
              <a:gd name="adj" fmla="val 2723"/>
            </a:avLst>
          </a:prstGeom>
          <a:solidFill>
            <a:srgbClr val="000000">
              <a:alpha val="5000"/>
            </a:srgbClr>
          </a:solidFill>
          <a:ln w="12700" cap="flat" cmpd="sng" algn="ctr">
            <a:solidFill>
              <a:srgbClr val="000000">
                <a:lumMod val="75000"/>
                <a:lumOff val="25000"/>
                <a:alpha val="20000"/>
              </a:srgbClr>
            </a:solidFill>
            <a:prstDash val="solid"/>
            <a:headEnd type="none" w="med" len="med"/>
            <a:tailEnd type="none" w="med" len="med"/>
          </a:ln>
          <a:effectLst/>
        </p:spPr>
        <p:txBody>
          <a:bodyPr rot="0" spcFirstLastPara="0" vert="horz" wrap="square" lIns="137160" tIns="182880" rIns="137160" bIns="14400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380985" eaLnBrk="1" fontAlgn="auto" latinLnBrk="0" hangingPunct="1">
              <a:lnSpc>
                <a:spcPct val="100000"/>
              </a:lnSpc>
              <a:spcBef>
                <a:spcPts val="0"/>
              </a:spcBef>
              <a:spcAft>
                <a:spcPts val="0"/>
              </a:spcAft>
              <a:buClrTx/>
              <a:buSzTx/>
              <a:buFontTx/>
              <a:buNone/>
              <a:tabLst/>
              <a:defRPr/>
            </a:pPr>
            <a:r>
              <a:rPr kumimoji="0" lang="en-US" sz="1000" b="0" i="0" u="none" strike="noStrike" kern="0" cap="none" spc="-10" normalizeH="0" baseline="0" noProof="0">
                <a:ln>
                  <a:noFill/>
                </a:ln>
                <a:solidFill>
                  <a:srgbClr val="000000">
                    <a:lumMod val="75000"/>
                    <a:lumOff val="25000"/>
                  </a:srgbClr>
                </a:solidFill>
                <a:effectLst/>
                <a:uLnTx/>
                <a:uFillTx/>
              </a:rPr>
              <a:t>Credentials</a:t>
            </a:r>
          </a:p>
        </p:txBody>
      </p:sp>
      <p:sp>
        <p:nvSpPr>
          <p:cNvPr id="21" name="Rectangle: Rounded Corners 20">
            <a:extLst>
              <a:ext uri="{FF2B5EF4-FFF2-40B4-BE49-F238E27FC236}">
                <a16:creationId xmlns:a16="http://schemas.microsoft.com/office/drawing/2014/main" id="{772B9C7D-8FC9-2FBE-707A-EE3559A44AE8}"/>
              </a:ext>
              <a:ext uri="{C183D7F6-B498-43B3-948B-1728B52AA6E4}">
                <adec:decorative xmlns:adec="http://schemas.microsoft.com/office/drawing/2017/decorative" val="1"/>
              </a:ext>
            </a:extLst>
          </p:cNvPr>
          <p:cNvSpPr/>
          <p:nvPr/>
        </p:nvSpPr>
        <p:spPr>
          <a:xfrm>
            <a:off x="3360191" y="2974898"/>
            <a:ext cx="8713824" cy="472359"/>
          </a:xfrm>
          <a:prstGeom prst="roundRect">
            <a:avLst>
              <a:gd name="adj" fmla="val 2723"/>
            </a:avLst>
          </a:prstGeom>
          <a:solidFill>
            <a:srgbClr val="000000">
              <a:alpha val="5000"/>
            </a:srgbClr>
          </a:solidFill>
          <a:ln w="12700" cap="flat" cmpd="sng" algn="ctr">
            <a:solidFill>
              <a:srgbClr val="000000">
                <a:lumMod val="75000"/>
                <a:lumOff val="25000"/>
                <a:alpha val="20000"/>
              </a:srgbClr>
            </a:solidFill>
            <a:prstDash val="solid"/>
            <a:headEnd type="none" w="med" len="med"/>
            <a:tailEnd type="none" w="med" len="med"/>
          </a:ln>
          <a:effectLst/>
        </p:spPr>
        <p:txBody>
          <a:bodyPr rot="0" spcFirstLastPara="0" vert="horz" wrap="square" lIns="137160" tIns="182880" rIns="137160" bIns="14400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380985" eaLnBrk="1" fontAlgn="auto" latinLnBrk="0" hangingPunct="1">
              <a:lnSpc>
                <a:spcPct val="100000"/>
              </a:lnSpc>
              <a:spcBef>
                <a:spcPts val="0"/>
              </a:spcBef>
              <a:spcAft>
                <a:spcPts val="0"/>
              </a:spcAft>
              <a:buClrTx/>
              <a:buSzTx/>
              <a:buFontTx/>
              <a:buNone/>
              <a:tabLst/>
              <a:defRPr/>
            </a:pPr>
            <a:r>
              <a:rPr kumimoji="0" lang="en-US" sz="1000" b="0" i="0" u="none" strike="noStrike" kern="0" cap="none" spc="-10" normalizeH="0" baseline="0" noProof="0">
                <a:ln>
                  <a:noFill/>
                </a:ln>
                <a:solidFill>
                  <a:srgbClr val="000000">
                    <a:lumMod val="75000"/>
                    <a:lumOff val="25000"/>
                  </a:srgbClr>
                </a:solidFill>
                <a:effectLst/>
                <a:uLnTx/>
                <a:uFillTx/>
              </a:rPr>
              <a:t>Gamified</a:t>
            </a:r>
          </a:p>
        </p:txBody>
      </p:sp>
      <p:sp>
        <p:nvSpPr>
          <p:cNvPr id="22" name="Rectangle: Rounded Corners 21">
            <a:extLst>
              <a:ext uri="{FF2B5EF4-FFF2-40B4-BE49-F238E27FC236}">
                <a16:creationId xmlns:a16="http://schemas.microsoft.com/office/drawing/2014/main" id="{92CF5D90-1428-5D6A-60C9-9F32671D3FD2}"/>
              </a:ext>
              <a:ext uri="{C183D7F6-B498-43B3-948B-1728B52AA6E4}">
                <adec:decorative xmlns:adec="http://schemas.microsoft.com/office/drawing/2017/decorative" val="1"/>
              </a:ext>
            </a:extLst>
          </p:cNvPr>
          <p:cNvSpPr/>
          <p:nvPr/>
        </p:nvSpPr>
        <p:spPr>
          <a:xfrm>
            <a:off x="3360191" y="5091854"/>
            <a:ext cx="8713824" cy="472359"/>
          </a:xfrm>
          <a:prstGeom prst="roundRect">
            <a:avLst>
              <a:gd name="adj" fmla="val 2723"/>
            </a:avLst>
          </a:prstGeom>
          <a:solidFill>
            <a:srgbClr val="000000">
              <a:alpha val="5000"/>
            </a:srgbClr>
          </a:solidFill>
          <a:ln w="12700" cap="flat" cmpd="sng" algn="ctr">
            <a:solidFill>
              <a:srgbClr val="000000">
                <a:lumMod val="75000"/>
                <a:lumOff val="25000"/>
                <a:alpha val="20000"/>
              </a:srgbClr>
            </a:solidFill>
            <a:prstDash val="solid"/>
            <a:headEnd type="none" w="med" len="med"/>
            <a:tailEnd type="none" w="med" len="med"/>
          </a:ln>
          <a:effectLst/>
        </p:spPr>
        <p:txBody>
          <a:bodyPr rot="0" spcFirstLastPara="0" vert="horz" wrap="square" lIns="137160" tIns="182880" rIns="137160" bIns="14400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380985" eaLnBrk="1" fontAlgn="auto" latinLnBrk="0" hangingPunct="1">
              <a:lnSpc>
                <a:spcPct val="100000"/>
              </a:lnSpc>
              <a:spcBef>
                <a:spcPts val="0"/>
              </a:spcBef>
              <a:spcAft>
                <a:spcPts val="0"/>
              </a:spcAft>
              <a:buClrTx/>
              <a:buSzTx/>
              <a:buFontTx/>
              <a:buNone/>
              <a:tabLst/>
              <a:defRPr/>
            </a:pPr>
            <a:r>
              <a:rPr kumimoji="0" lang="en-US" sz="1000" b="0" i="0" u="none" strike="noStrike" kern="0" cap="none" spc="-10" normalizeH="0" baseline="0" noProof="0">
                <a:ln>
                  <a:noFill/>
                </a:ln>
                <a:solidFill>
                  <a:srgbClr val="000000">
                    <a:lumMod val="75000"/>
                    <a:lumOff val="25000"/>
                  </a:srgbClr>
                </a:solidFill>
                <a:effectLst/>
                <a:uLnTx/>
                <a:uFillTx/>
              </a:rPr>
              <a:t>Community</a:t>
            </a:r>
          </a:p>
        </p:txBody>
      </p:sp>
      <p:sp>
        <p:nvSpPr>
          <p:cNvPr id="59" name="Isosceles Triangle 58">
            <a:extLst>
              <a:ext uri="{FF2B5EF4-FFF2-40B4-BE49-F238E27FC236}">
                <a16:creationId xmlns:a16="http://schemas.microsoft.com/office/drawing/2014/main" id="{64975E33-46A8-4799-D729-08FC2C8E7F8E}"/>
              </a:ext>
              <a:ext uri="{C183D7F6-B498-43B3-948B-1728B52AA6E4}">
                <adec:decorative xmlns:adec="http://schemas.microsoft.com/office/drawing/2017/decorative" val="1"/>
              </a:ext>
            </a:extLst>
          </p:cNvPr>
          <p:cNvSpPr>
            <a:spLocks noChangeAspect="1"/>
          </p:cNvSpPr>
          <p:nvPr/>
        </p:nvSpPr>
        <p:spPr>
          <a:xfrm rot="5400000">
            <a:off x="3017243" y="2090880"/>
            <a:ext cx="224446" cy="109611"/>
          </a:xfrm>
          <a:prstGeom prst="triangle">
            <a:avLst/>
          </a:prstGeom>
          <a:solidFill>
            <a:srgbClr val="091F2C">
              <a:alpha val="50000"/>
            </a:srgbClr>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40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err="1">
              <a:ln>
                <a:noFill/>
              </a:ln>
              <a:solidFill>
                <a:prstClr val="white"/>
              </a:solidFill>
              <a:effectLst/>
              <a:uLnTx/>
              <a:uFillTx/>
              <a:latin typeface="Arial"/>
              <a:ea typeface="+mn-ea"/>
              <a:cs typeface="+mn-cs"/>
            </a:endParaRPr>
          </a:p>
        </p:txBody>
      </p:sp>
      <p:sp>
        <p:nvSpPr>
          <p:cNvPr id="60" name="Rectangle: Rounded Corners 59">
            <a:extLst>
              <a:ext uri="{FF2B5EF4-FFF2-40B4-BE49-F238E27FC236}">
                <a16:creationId xmlns:a16="http://schemas.microsoft.com/office/drawing/2014/main" id="{D46E4D83-2D60-2D17-EAE8-5596E2091595}"/>
              </a:ext>
              <a:ext uri="{C183D7F6-B498-43B3-948B-1728B52AA6E4}">
                <adec:decorative xmlns:adec="http://schemas.microsoft.com/office/drawing/2017/decorative" val="1"/>
              </a:ext>
            </a:extLst>
          </p:cNvPr>
          <p:cNvSpPr/>
          <p:nvPr/>
        </p:nvSpPr>
        <p:spPr>
          <a:xfrm>
            <a:off x="3360191" y="1909506"/>
            <a:ext cx="8713824" cy="472359"/>
          </a:xfrm>
          <a:prstGeom prst="roundRect">
            <a:avLst>
              <a:gd name="adj" fmla="val 2723"/>
            </a:avLst>
          </a:prstGeom>
          <a:solidFill>
            <a:srgbClr val="000000">
              <a:alpha val="5000"/>
            </a:srgbClr>
          </a:solidFill>
          <a:ln w="12700" cap="flat" cmpd="sng" algn="ctr">
            <a:solidFill>
              <a:srgbClr val="000000">
                <a:lumMod val="75000"/>
                <a:lumOff val="25000"/>
                <a:alpha val="20000"/>
              </a:srgbClr>
            </a:solidFill>
            <a:prstDash val="solid"/>
            <a:headEnd type="none" w="med" len="med"/>
            <a:tailEnd type="none" w="med" len="med"/>
          </a:ln>
          <a:effectLst/>
        </p:spPr>
        <p:txBody>
          <a:bodyPr rot="0" spcFirstLastPara="0" vert="horz" wrap="square" lIns="137160" tIns="182880" rIns="137160" bIns="14400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380985" eaLnBrk="1" fontAlgn="auto" latinLnBrk="0" hangingPunct="1">
              <a:lnSpc>
                <a:spcPct val="100000"/>
              </a:lnSpc>
              <a:spcBef>
                <a:spcPts val="0"/>
              </a:spcBef>
              <a:spcAft>
                <a:spcPts val="0"/>
              </a:spcAft>
              <a:buClrTx/>
              <a:buSzTx/>
              <a:buFontTx/>
              <a:buNone/>
              <a:tabLst/>
              <a:defRPr/>
            </a:pPr>
            <a:r>
              <a:rPr kumimoji="0" lang="en-US" sz="1000" b="0" i="0" u="none" strike="noStrike" kern="0" cap="none" spc="-10" normalizeH="0" baseline="0" noProof="0">
                <a:ln>
                  <a:noFill/>
                </a:ln>
                <a:solidFill>
                  <a:srgbClr val="000000">
                    <a:lumMod val="75000"/>
                    <a:lumOff val="25000"/>
                  </a:srgbClr>
                </a:solidFill>
                <a:effectLst/>
                <a:uLnTx/>
                <a:uFillTx/>
              </a:rPr>
              <a:t>On-demand video</a:t>
            </a:r>
          </a:p>
        </p:txBody>
      </p:sp>
      <p:sp>
        <p:nvSpPr>
          <p:cNvPr id="61" name="Isosceles Triangle 60">
            <a:extLst>
              <a:ext uri="{FF2B5EF4-FFF2-40B4-BE49-F238E27FC236}">
                <a16:creationId xmlns:a16="http://schemas.microsoft.com/office/drawing/2014/main" id="{F347BE5D-4541-EEB8-6C46-CBE29F976553}"/>
              </a:ext>
              <a:ext uri="{C183D7F6-B498-43B3-948B-1728B52AA6E4}">
                <adec:decorative xmlns:adec="http://schemas.microsoft.com/office/drawing/2017/decorative" val="1"/>
              </a:ext>
            </a:extLst>
          </p:cNvPr>
          <p:cNvSpPr>
            <a:spLocks noChangeAspect="1"/>
          </p:cNvSpPr>
          <p:nvPr/>
        </p:nvSpPr>
        <p:spPr>
          <a:xfrm rot="5400000">
            <a:off x="3017243" y="2623576"/>
            <a:ext cx="224446" cy="109611"/>
          </a:xfrm>
          <a:prstGeom prst="triangle">
            <a:avLst/>
          </a:prstGeom>
          <a:solidFill>
            <a:srgbClr val="091F2C">
              <a:alpha val="50000"/>
            </a:srgbClr>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40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err="1">
              <a:ln>
                <a:noFill/>
              </a:ln>
              <a:solidFill>
                <a:prstClr val="white"/>
              </a:solidFill>
              <a:effectLst/>
              <a:uLnTx/>
              <a:uFillTx/>
              <a:latin typeface="Arial"/>
              <a:ea typeface="+mn-ea"/>
              <a:cs typeface="+mn-cs"/>
            </a:endParaRPr>
          </a:p>
        </p:txBody>
      </p:sp>
      <p:sp>
        <p:nvSpPr>
          <p:cNvPr id="62" name="Rectangle: Rounded Corners 61">
            <a:extLst>
              <a:ext uri="{FF2B5EF4-FFF2-40B4-BE49-F238E27FC236}">
                <a16:creationId xmlns:a16="http://schemas.microsoft.com/office/drawing/2014/main" id="{4A66B4C3-C0FF-20CB-C122-3620273650FE}"/>
              </a:ext>
              <a:ext uri="{C183D7F6-B498-43B3-948B-1728B52AA6E4}">
                <adec:decorative xmlns:adec="http://schemas.microsoft.com/office/drawing/2017/decorative" val="1"/>
              </a:ext>
            </a:extLst>
          </p:cNvPr>
          <p:cNvSpPr/>
          <p:nvPr/>
        </p:nvSpPr>
        <p:spPr>
          <a:xfrm>
            <a:off x="3360191" y="2442202"/>
            <a:ext cx="8713824" cy="472359"/>
          </a:xfrm>
          <a:prstGeom prst="roundRect">
            <a:avLst>
              <a:gd name="adj" fmla="val 2723"/>
            </a:avLst>
          </a:prstGeom>
          <a:solidFill>
            <a:srgbClr val="000000">
              <a:alpha val="5000"/>
            </a:srgbClr>
          </a:solidFill>
          <a:ln w="12700" cap="flat" cmpd="sng" algn="ctr">
            <a:solidFill>
              <a:srgbClr val="000000">
                <a:lumMod val="75000"/>
                <a:lumOff val="25000"/>
                <a:alpha val="20000"/>
              </a:srgbClr>
            </a:solidFill>
            <a:prstDash val="solid"/>
            <a:headEnd type="none" w="med" len="med"/>
            <a:tailEnd type="none" w="med" len="med"/>
          </a:ln>
          <a:effectLst/>
        </p:spPr>
        <p:txBody>
          <a:bodyPr rot="0" spcFirstLastPara="0" vert="horz" wrap="square" lIns="137160" tIns="182880" rIns="137160" bIns="14400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380985" eaLnBrk="1" fontAlgn="auto" latinLnBrk="0" hangingPunct="1">
              <a:lnSpc>
                <a:spcPct val="100000"/>
              </a:lnSpc>
              <a:spcBef>
                <a:spcPts val="0"/>
              </a:spcBef>
              <a:spcAft>
                <a:spcPts val="0"/>
              </a:spcAft>
              <a:buClrTx/>
              <a:buSzTx/>
              <a:buFontTx/>
              <a:buNone/>
              <a:tabLst/>
              <a:defRPr/>
            </a:pPr>
            <a:r>
              <a:rPr kumimoji="0" lang="en-US" sz="1000" b="0" i="0" u="none" strike="noStrike" kern="0" cap="none" spc="-10" normalizeH="0" baseline="0" noProof="0">
                <a:ln>
                  <a:noFill/>
                </a:ln>
                <a:solidFill>
                  <a:srgbClr val="000000">
                    <a:lumMod val="75000"/>
                    <a:lumOff val="25000"/>
                  </a:srgbClr>
                </a:solidFill>
                <a:effectLst/>
                <a:uLnTx/>
                <a:uFillTx/>
              </a:rPr>
              <a:t>Instructor-led</a:t>
            </a:r>
          </a:p>
        </p:txBody>
      </p:sp>
      <p:sp>
        <p:nvSpPr>
          <p:cNvPr id="63" name="Text Placeholder 18">
            <a:extLst>
              <a:ext uri="{FF2B5EF4-FFF2-40B4-BE49-F238E27FC236}">
                <a16:creationId xmlns:a16="http://schemas.microsoft.com/office/drawing/2014/main" id="{D80124F2-A0E2-D8E4-3D24-BEB440555777}"/>
              </a:ext>
            </a:extLst>
          </p:cNvPr>
          <p:cNvSpPr txBox="1">
            <a:spLocks/>
          </p:cNvSpPr>
          <p:nvPr/>
        </p:nvSpPr>
        <p:spPr>
          <a:xfrm>
            <a:off x="172563" y="539292"/>
            <a:ext cx="2873935" cy="224447"/>
          </a:xfrm>
          <a:prstGeom prst="rect">
            <a:avLst/>
          </a:prstGeom>
        </p:spPr>
        <p:txBody>
          <a:bodyPr lIns="18288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indent="0">
              <a:spcBef>
                <a:spcPts val="0"/>
              </a:spcBef>
              <a:buNone/>
            </a:pPr>
            <a:r>
              <a:rPr sz="1050">
                <a:latin typeface="+mj-lt"/>
              </a:rPr>
              <a:t>How do your learners prefer to learn? </a:t>
            </a:r>
          </a:p>
        </p:txBody>
      </p:sp>
      <p:sp>
        <p:nvSpPr>
          <p:cNvPr id="64" name="Text Placeholder 18">
            <a:extLst>
              <a:ext uri="{FF2B5EF4-FFF2-40B4-BE49-F238E27FC236}">
                <a16:creationId xmlns:a16="http://schemas.microsoft.com/office/drawing/2014/main" id="{B6C197DE-ADB5-D79A-D2F3-7AC0830735FD}"/>
              </a:ext>
            </a:extLst>
          </p:cNvPr>
          <p:cNvSpPr txBox="1">
            <a:spLocks/>
          </p:cNvSpPr>
          <p:nvPr/>
        </p:nvSpPr>
        <p:spPr>
          <a:xfrm>
            <a:off x="3347491" y="539292"/>
            <a:ext cx="5185763" cy="224447"/>
          </a:xfrm>
          <a:prstGeom prst="rect">
            <a:avLst/>
          </a:prstGeom>
        </p:spPr>
        <p:txBody>
          <a:bodyPr lIns="13716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indent="0">
              <a:buFont typeface="Wingdings" panose="05000000000000000000" pitchFamily="2" charset="2"/>
              <a:buNone/>
            </a:pPr>
            <a:r>
              <a:rPr lang="en-US" sz="1050">
                <a:latin typeface="+mj-lt"/>
              </a:rPr>
              <a:t>Choose the right skilling approach for your team. Click any tile to learn more. </a:t>
            </a:r>
          </a:p>
        </p:txBody>
      </p:sp>
      <p:sp>
        <p:nvSpPr>
          <p:cNvPr id="65" name="Isosceles Triangle 64">
            <a:extLst>
              <a:ext uri="{FF2B5EF4-FFF2-40B4-BE49-F238E27FC236}">
                <a16:creationId xmlns:a16="http://schemas.microsoft.com/office/drawing/2014/main" id="{B32337ED-B0DC-8893-003C-278C4FA4965F}"/>
              </a:ext>
              <a:ext uri="{C183D7F6-B498-43B3-948B-1728B52AA6E4}">
                <adec:decorative xmlns:adec="http://schemas.microsoft.com/office/drawing/2017/decorative" val="1"/>
              </a:ext>
            </a:extLst>
          </p:cNvPr>
          <p:cNvSpPr>
            <a:spLocks noChangeAspect="1"/>
          </p:cNvSpPr>
          <p:nvPr/>
        </p:nvSpPr>
        <p:spPr>
          <a:xfrm rot="5400000">
            <a:off x="3017243" y="1025488"/>
            <a:ext cx="224446" cy="109611"/>
          </a:xfrm>
          <a:prstGeom prst="triangle">
            <a:avLst/>
          </a:prstGeom>
          <a:solidFill>
            <a:srgbClr val="091F2C">
              <a:alpha val="50000"/>
            </a:srgbClr>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40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err="1">
              <a:ln>
                <a:noFill/>
              </a:ln>
              <a:solidFill>
                <a:prstClr val="white"/>
              </a:solidFill>
              <a:effectLst/>
              <a:uLnTx/>
              <a:uFillTx/>
              <a:latin typeface="Arial"/>
              <a:ea typeface="+mn-ea"/>
              <a:cs typeface="+mn-cs"/>
            </a:endParaRPr>
          </a:p>
        </p:txBody>
      </p:sp>
      <p:sp>
        <p:nvSpPr>
          <p:cNvPr id="66" name="Rectangle: Rounded Corners 65">
            <a:extLst>
              <a:ext uri="{FF2B5EF4-FFF2-40B4-BE49-F238E27FC236}">
                <a16:creationId xmlns:a16="http://schemas.microsoft.com/office/drawing/2014/main" id="{AD919D7B-5829-E4B4-E0AB-AA139AA68E9B}"/>
              </a:ext>
              <a:ext uri="{C183D7F6-B498-43B3-948B-1728B52AA6E4}">
                <adec:decorative xmlns:adec="http://schemas.microsoft.com/office/drawing/2017/decorative" val="1"/>
              </a:ext>
            </a:extLst>
          </p:cNvPr>
          <p:cNvSpPr/>
          <p:nvPr/>
        </p:nvSpPr>
        <p:spPr>
          <a:xfrm>
            <a:off x="3360191" y="844114"/>
            <a:ext cx="8713824" cy="472359"/>
          </a:xfrm>
          <a:prstGeom prst="roundRect">
            <a:avLst>
              <a:gd name="adj" fmla="val 2723"/>
            </a:avLst>
          </a:prstGeom>
          <a:solidFill>
            <a:srgbClr val="000000">
              <a:alpha val="5000"/>
            </a:srgbClr>
          </a:solidFill>
          <a:ln w="12700" cap="flat" cmpd="sng" algn="ctr">
            <a:solidFill>
              <a:srgbClr val="000000">
                <a:lumMod val="75000"/>
                <a:lumOff val="25000"/>
                <a:alpha val="20000"/>
              </a:srgbClr>
            </a:solidFill>
            <a:prstDash val="solid"/>
            <a:headEnd type="none" w="med" len="med"/>
            <a:tailEnd type="none" w="med" len="med"/>
          </a:ln>
          <a:effectLst/>
        </p:spPr>
        <p:txBody>
          <a:bodyPr rot="0" spcFirstLastPara="0" vert="horz" wrap="square" lIns="137160" tIns="182880" rIns="137160" bIns="14400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380985" eaLnBrk="1" fontAlgn="auto" latinLnBrk="0" hangingPunct="1">
              <a:lnSpc>
                <a:spcPct val="100000"/>
              </a:lnSpc>
              <a:spcBef>
                <a:spcPts val="0"/>
              </a:spcBef>
              <a:spcAft>
                <a:spcPts val="0"/>
              </a:spcAft>
              <a:buClrTx/>
              <a:buSzTx/>
              <a:buFontTx/>
              <a:buNone/>
              <a:tabLst/>
              <a:defRPr/>
            </a:pPr>
            <a:r>
              <a:rPr kumimoji="0" lang="en-US" sz="1000" b="0" i="0" u="none" strike="noStrike" kern="0" cap="none" spc="-10" normalizeH="0" baseline="0" noProof="0">
                <a:ln>
                  <a:noFill/>
                </a:ln>
                <a:solidFill>
                  <a:srgbClr val="000000">
                    <a:lumMod val="75000"/>
                    <a:lumOff val="25000"/>
                  </a:srgbClr>
                </a:solidFill>
                <a:effectLst/>
                <a:uLnTx/>
                <a:uFillTx/>
              </a:rPr>
              <a:t>Provide skilling</a:t>
            </a:r>
          </a:p>
          <a:p>
            <a:pPr marL="0" marR="0" lvl="0" indent="0" defTabSz="380985" eaLnBrk="1" fontAlgn="auto" latinLnBrk="0" hangingPunct="1">
              <a:lnSpc>
                <a:spcPct val="100000"/>
              </a:lnSpc>
              <a:spcBef>
                <a:spcPts val="0"/>
              </a:spcBef>
              <a:spcAft>
                <a:spcPts val="0"/>
              </a:spcAft>
              <a:buClrTx/>
              <a:buSzTx/>
              <a:buFontTx/>
              <a:buNone/>
              <a:tabLst/>
              <a:defRPr/>
            </a:pPr>
            <a:r>
              <a:rPr kumimoji="0" lang="en-US" sz="1000" b="0" i="0" u="none" strike="noStrike" kern="0" cap="none" spc="-10" normalizeH="0" baseline="0" noProof="0">
                <a:ln>
                  <a:noFill/>
                </a:ln>
                <a:solidFill>
                  <a:srgbClr val="000000">
                    <a:lumMod val="75000"/>
                    <a:lumOff val="25000"/>
                  </a:srgbClr>
                </a:solidFill>
                <a:effectLst/>
                <a:uLnTx/>
                <a:uFillTx/>
              </a:rPr>
              <a:t>recommendations</a:t>
            </a:r>
          </a:p>
        </p:txBody>
      </p:sp>
      <p:sp>
        <p:nvSpPr>
          <p:cNvPr id="67" name="Isosceles Triangle 66">
            <a:extLst>
              <a:ext uri="{FF2B5EF4-FFF2-40B4-BE49-F238E27FC236}">
                <a16:creationId xmlns:a16="http://schemas.microsoft.com/office/drawing/2014/main" id="{14F61809-85AD-2D93-919F-B57ED4EF7C52}"/>
              </a:ext>
              <a:ext uri="{C183D7F6-B498-43B3-948B-1728B52AA6E4}">
                <adec:decorative xmlns:adec="http://schemas.microsoft.com/office/drawing/2017/decorative" val="1"/>
              </a:ext>
            </a:extLst>
          </p:cNvPr>
          <p:cNvSpPr>
            <a:spLocks noChangeAspect="1"/>
          </p:cNvSpPr>
          <p:nvPr/>
        </p:nvSpPr>
        <p:spPr>
          <a:xfrm rot="5400000">
            <a:off x="3017243" y="3684025"/>
            <a:ext cx="224446" cy="109611"/>
          </a:xfrm>
          <a:prstGeom prst="triangle">
            <a:avLst/>
          </a:prstGeom>
          <a:solidFill>
            <a:srgbClr val="091F2C">
              <a:alpha val="50000"/>
            </a:srgbClr>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40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err="1">
              <a:ln>
                <a:noFill/>
              </a:ln>
              <a:solidFill>
                <a:prstClr val="white"/>
              </a:solidFill>
              <a:effectLst/>
              <a:uLnTx/>
              <a:uFillTx/>
              <a:latin typeface="Arial"/>
              <a:ea typeface="+mn-ea"/>
              <a:cs typeface="+mn-cs"/>
            </a:endParaRPr>
          </a:p>
        </p:txBody>
      </p:sp>
      <p:sp>
        <p:nvSpPr>
          <p:cNvPr id="68" name="Rectangle: Rounded Corners 67">
            <a:extLst>
              <a:ext uri="{FF2B5EF4-FFF2-40B4-BE49-F238E27FC236}">
                <a16:creationId xmlns:a16="http://schemas.microsoft.com/office/drawing/2014/main" id="{670A12E5-F592-E059-0B8F-5A392C310B23}"/>
              </a:ext>
              <a:ext uri="{C183D7F6-B498-43B3-948B-1728B52AA6E4}">
                <adec:decorative xmlns:adec="http://schemas.microsoft.com/office/drawing/2017/decorative" val="1"/>
              </a:ext>
            </a:extLst>
          </p:cNvPr>
          <p:cNvSpPr/>
          <p:nvPr/>
        </p:nvSpPr>
        <p:spPr>
          <a:xfrm>
            <a:off x="3360191" y="6171075"/>
            <a:ext cx="8713824" cy="472359"/>
          </a:xfrm>
          <a:prstGeom prst="roundRect">
            <a:avLst>
              <a:gd name="adj" fmla="val 2723"/>
            </a:avLst>
          </a:prstGeom>
          <a:solidFill>
            <a:srgbClr val="000000">
              <a:alpha val="5000"/>
            </a:srgbClr>
          </a:solidFill>
          <a:ln w="12700" cap="flat" cmpd="sng" algn="ctr">
            <a:solidFill>
              <a:srgbClr val="000000">
                <a:lumMod val="75000"/>
                <a:lumOff val="25000"/>
                <a:alpha val="20000"/>
              </a:srgbClr>
            </a:solidFill>
            <a:prstDash val="solid"/>
            <a:headEnd type="none" w="med" len="med"/>
            <a:tailEnd type="none" w="med" len="med"/>
          </a:ln>
          <a:effectLst/>
        </p:spPr>
        <p:txBody>
          <a:bodyPr rot="0" spcFirstLastPara="0" vert="horz" wrap="square" lIns="137160" tIns="182880" rIns="137160" bIns="14400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380985" eaLnBrk="1" fontAlgn="auto" latinLnBrk="0" hangingPunct="1">
              <a:lnSpc>
                <a:spcPct val="100000"/>
              </a:lnSpc>
              <a:spcBef>
                <a:spcPts val="0"/>
              </a:spcBef>
              <a:spcAft>
                <a:spcPts val="0"/>
              </a:spcAft>
              <a:buClrTx/>
              <a:buSzTx/>
              <a:buFontTx/>
              <a:buNone/>
              <a:tabLst/>
              <a:defRPr/>
            </a:pPr>
            <a:r>
              <a:rPr kumimoji="0" lang="en-US" sz="1000" b="0" i="0" u="none" strike="noStrike" kern="0" cap="none" spc="-10" normalizeH="0" baseline="0" noProof="0">
                <a:ln>
                  <a:noFill/>
                </a:ln>
                <a:solidFill>
                  <a:srgbClr val="000000">
                    <a:lumMod val="75000"/>
                    <a:lumOff val="25000"/>
                  </a:srgbClr>
                </a:solidFill>
                <a:effectLst/>
                <a:uLnTx/>
                <a:uFillTx/>
              </a:rPr>
              <a:t>Hub for innovation</a:t>
            </a:r>
          </a:p>
        </p:txBody>
      </p:sp>
      <p:sp>
        <p:nvSpPr>
          <p:cNvPr id="69" name="Isosceles Triangle 68">
            <a:extLst>
              <a:ext uri="{FF2B5EF4-FFF2-40B4-BE49-F238E27FC236}">
                <a16:creationId xmlns:a16="http://schemas.microsoft.com/office/drawing/2014/main" id="{3081664E-74A4-764D-0381-71E3C93723A0}"/>
              </a:ext>
              <a:ext uri="{C183D7F6-B498-43B3-948B-1728B52AA6E4}">
                <adec:decorative xmlns:adec="http://schemas.microsoft.com/office/drawing/2017/decorative" val="1"/>
              </a:ext>
            </a:extLst>
          </p:cNvPr>
          <p:cNvSpPr>
            <a:spLocks noChangeAspect="1"/>
          </p:cNvSpPr>
          <p:nvPr/>
        </p:nvSpPr>
        <p:spPr>
          <a:xfrm rot="5400000">
            <a:off x="3017243" y="6352449"/>
            <a:ext cx="224446" cy="109611"/>
          </a:xfrm>
          <a:prstGeom prst="triangle">
            <a:avLst/>
          </a:prstGeom>
          <a:solidFill>
            <a:srgbClr val="091F2C">
              <a:alpha val="50000"/>
            </a:srgbClr>
          </a:solidFill>
          <a:ln w="10795" cap="flat" cmpd="sng" algn="ctr">
            <a:noFill/>
            <a:prstDash val="solid"/>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400" eaLnBrk="1" fontAlgn="auto" latinLnBrk="0" hangingPunct="1">
              <a:lnSpc>
                <a:spcPct val="90000"/>
              </a:lnSpc>
              <a:spcBef>
                <a:spcPts val="200"/>
              </a:spcBef>
              <a:spcAft>
                <a:spcPts val="200"/>
              </a:spcAft>
              <a:buClrTx/>
              <a:buSzTx/>
              <a:buFontTx/>
              <a:buNone/>
              <a:tabLst/>
              <a:defRPr/>
            </a:pPr>
            <a:endParaRPr kumimoji="0" lang="en-US" sz="1800" b="0" i="0" u="none" strike="noStrike" kern="100" cap="none" spc="0" normalizeH="0" baseline="0" noProof="0" err="1">
              <a:ln>
                <a:noFill/>
              </a:ln>
              <a:solidFill>
                <a:prstClr val="white"/>
              </a:solidFill>
              <a:effectLst/>
              <a:uLnTx/>
              <a:uFillTx/>
              <a:latin typeface="Arial"/>
              <a:ea typeface="+mn-ea"/>
              <a:cs typeface="+mn-cs"/>
            </a:endParaRPr>
          </a:p>
        </p:txBody>
      </p:sp>
      <p:sp>
        <p:nvSpPr>
          <p:cNvPr id="70" name="Rectangle: Top Corners Rounded 69">
            <a:extLst>
              <a:ext uri="{FF2B5EF4-FFF2-40B4-BE49-F238E27FC236}">
                <a16:creationId xmlns:a16="http://schemas.microsoft.com/office/drawing/2014/main" id="{17D7305C-19FF-80A2-A869-27562004BD5A}"/>
              </a:ext>
              <a:ext uri="{C183D7F6-B498-43B3-948B-1728B52AA6E4}">
                <adec:decorative xmlns:adec="http://schemas.microsoft.com/office/drawing/2017/decorative" val="1"/>
              </a:ext>
            </a:extLst>
          </p:cNvPr>
          <p:cNvSpPr/>
          <p:nvPr/>
        </p:nvSpPr>
        <p:spPr bwMode="auto">
          <a:xfrm rot="5400000">
            <a:off x="1246256" y="-356675"/>
            <a:ext cx="487293" cy="2873935"/>
          </a:xfrm>
          <a:prstGeom prst="round2SameRect">
            <a:avLst>
              <a:gd name="adj1" fmla="val 11123"/>
              <a:gd name="adj2" fmla="val 0"/>
            </a:avLst>
          </a:prstGeom>
          <a:solidFill>
            <a:srgbClr val="091F2C">
              <a:alpha val="80000"/>
            </a:srgbClr>
          </a:solidFill>
          <a:ln w="6350" cap="flat" cmpd="sng" algn="ctr">
            <a:noFill/>
            <a:prstDash val="solid"/>
          </a:ln>
          <a:effectLst/>
        </p:spPr>
        <p:txBody>
          <a:bodyPr rot="0" spcFirstLastPara="0" vert="horz" wrap="square" lIns="182880" tIns="2743200" rIns="27432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30000" noProof="0">
              <a:ln>
                <a:noFill/>
              </a:ln>
              <a:solidFill>
                <a:srgbClr val="FFFFFF"/>
              </a:solidFill>
              <a:effectLst/>
              <a:uLnTx/>
              <a:uFillTx/>
              <a:latin typeface="Segoe UI"/>
              <a:ea typeface="+mn-ea"/>
              <a:cs typeface="+mn-cs"/>
            </a:endParaRPr>
          </a:p>
        </p:txBody>
      </p:sp>
      <p:sp>
        <p:nvSpPr>
          <p:cNvPr id="71" name="TextBox 85">
            <a:extLst>
              <a:ext uri="{FF2B5EF4-FFF2-40B4-BE49-F238E27FC236}">
                <a16:creationId xmlns:a16="http://schemas.microsoft.com/office/drawing/2014/main" id="{F675E5E6-52D3-86D7-E6DA-5F1FA319D62D}"/>
              </a:ext>
            </a:extLst>
          </p:cNvPr>
          <p:cNvSpPr txBox="1"/>
          <p:nvPr/>
        </p:nvSpPr>
        <p:spPr>
          <a:xfrm>
            <a:off x="52936" y="855850"/>
            <a:ext cx="2736412" cy="448887"/>
          </a:xfrm>
          <a:prstGeom prst="rect">
            <a:avLst/>
          </a:prstGeom>
          <a:noFill/>
          <a:effectLst/>
        </p:spPr>
        <p:txBody>
          <a:bodyPr wrap="square" lIns="301752" anchor="ctr">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000" b="1">
                <a:solidFill>
                  <a:srgbClr val="FFFFFF"/>
                </a:solidFill>
                <a:latin typeface="Segoe UI Semibold" panose="020B0502040204020203" pitchFamily="34" charset="0"/>
                <a:cs typeface="Segoe UI Semibold" panose="020B0502040204020203" pitchFamily="34" charset="0"/>
              </a:rPr>
              <a:t>I want to assess where my skill level is</a:t>
            </a:r>
          </a:p>
        </p:txBody>
      </p:sp>
      <p:sp>
        <p:nvSpPr>
          <p:cNvPr id="72" name="Rectangle: Top Corners Rounded 71">
            <a:extLst>
              <a:ext uri="{FF2B5EF4-FFF2-40B4-BE49-F238E27FC236}">
                <a16:creationId xmlns:a16="http://schemas.microsoft.com/office/drawing/2014/main" id="{068226FE-6F81-9572-ACA5-58399D1FE9E5}"/>
              </a:ext>
              <a:ext uri="{C183D7F6-B498-43B3-948B-1728B52AA6E4}">
                <adec:decorative xmlns:adec="http://schemas.microsoft.com/office/drawing/2017/decorative" val="1"/>
              </a:ext>
            </a:extLst>
          </p:cNvPr>
          <p:cNvSpPr/>
          <p:nvPr/>
        </p:nvSpPr>
        <p:spPr bwMode="auto">
          <a:xfrm rot="5400000">
            <a:off x="1246256" y="708718"/>
            <a:ext cx="487293" cy="2873935"/>
          </a:xfrm>
          <a:prstGeom prst="round2SameRect">
            <a:avLst>
              <a:gd name="adj1" fmla="val 11123"/>
              <a:gd name="adj2" fmla="val 0"/>
            </a:avLst>
          </a:prstGeom>
          <a:solidFill>
            <a:srgbClr val="091F2C">
              <a:alpha val="80000"/>
            </a:srgbClr>
          </a:solidFill>
          <a:ln w="6350" cap="flat" cmpd="sng" algn="ctr">
            <a:noFill/>
            <a:prstDash val="solid"/>
          </a:ln>
          <a:effectLst/>
        </p:spPr>
        <p:txBody>
          <a:bodyPr rot="0" spcFirstLastPara="0" vert="horz" wrap="square" lIns="182880" tIns="2743200" rIns="27432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30000" noProof="0">
              <a:ln>
                <a:noFill/>
              </a:ln>
              <a:solidFill>
                <a:srgbClr val="FFFFFF"/>
              </a:solidFill>
              <a:effectLst/>
              <a:uLnTx/>
              <a:uFillTx/>
              <a:latin typeface="Segoe UI"/>
              <a:ea typeface="+mn-ea"/>
              <a:cs typeface="+mn-cs"/>
            </a:endParaRPr>
          </a:p>
        </p:txBody>
      </p:sp>
      <p:sp>
        <p:nvSpPr>
          <p:cNvPr id="73" name="TextBox 89">
            <a:extLst>
              <a:ext uri="{FF2B5EF4-FFF2-40B4-BE49-F238E27FC236}">
                <a16:creationId xmlns:a16="http://schemas.microsoft.com/office/drawing/2014/main" id="{45784CDF-58A9-D08F-AF07-E231EFBBEDAF}"/>
              </a:ext>
            </a:extLst>
          </p:cNvPr>
          <p:cNvSpPr txBox="1"/>
          <p:nvPr/>
        </p:nvSpPr>
        <p:spPr>
          <a:xfrm>
            <a:off x="52936" y="1921242"/>
            <a:ext cx="2736412" cy="448887"/>
          </a:xfrm>
          <a:prstGeom prst="rect">
            <a:avLst/>
          </a:prstGeom>
          <a:noFill/>
          <a:effectLst/>
        </p:spPr>
        <p:txBody>
          <a:bodyPr wrap="square" lIns="301752" anchor="ctr">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Segoe UI Semibold" panose="020B0502040204020203" pitchFamily="34" charset="0"/>
                <a:cs typeface="Segoe UI Semibold" panose="020B0502040204020203" pitchFamily="34" charset="0"/>
              </a:rPr>
              <a:t>I want to watch and learn from others</a:t>
            </a:r>
          </a:p>
        </p:txBody>
      </p:sp>
      <p:sp>
        <p:nvSpPr>
          <p:cNvPr id="74" name="Rectangle: Top Corners Rounded 73">
            <a:extLst>
              <a:ext uri="{FF2B5EF4-FFF2-40B4-BE49-F238E27FC236}">
                <a16:creationId xmlns:a16="http://schemas.microsoft.com/office/drawing/2014/main" id="{4B9ABCDF-0DC0-AB59-67A7-44BB8C828B9F}"/>
              </a:ext>
              <a:ext uri="{C183D7F6-B498-43B3-948B-1728B52AA6E4}">
                <adec:decorative xmlns:adec="http://schemas.microsoft.com/office/drawing/2017/decorative" val="1"/>
              </a:ext>
            </a:extLst>
          </p:cNvPr>
          <p:cNvSpPr/>
          <p:nvPr/>
        </p:nvSpPr>
        <p:spPr bwMode="auto">
          <a:xfrm rot="5400000">
            <a:off x="1246256" y="1241414"/>
            <a:ext cx="487293" cy="2873935"/>
          </a:xfrm>
          <a:prstGeom prst="round2SameRect">
            <a:avLst>
              <a:gd name="adj1" fmla="val 11123"/>
              <a:gd name="adj2" fmla="val 0"/>
            </a:avLst>
          </a:prstGeom>
          <a:solidFill>
            <a:srgbClr val="091F2C">
              <a:alpha val="80000"/>
            </a:srgbClr>
          </a:solidFill>
          <a:ln w="6350" cap="flat" cmpd="sng" algn="ctr">
            <a:noFill/>
            <a:prstDash val="solid"/>
          </a:ln>
          <a:effectLst/>
        </p:spPr>
        <p:txBody>
          <a:bodyPr rot="0" spcFirstLastPara="0" vert="horz" wrap="square" lIns="182880" tIns="2743200" rIns="27432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30000" noProof="0">
              <a:ln>
                <a:noFill/>
              </a:ln>
              <a:solidFill>
                <a:srgbClr val="FFFFFF"/>
              </a:solidFill>
              <a:effectLst/>
              <a:uLnTx/>
              <a:uFillTx/>
              <a:latin typeface="Segoe UI"/>
              <a:ea typeface="+mn-ea"/>
              <a:cs typeface="+mn-cs"/>
            </a:endParaRPr>
          </a:p>
        </p:txBody>
      </p:sp>
      <p:sp>
        <p:nvSpPr>
          <p:cNvPr id="75" name="TextBox 91">
            <a:extLst>
              <a:ext uri="{FF2B5EF4-FFF2-40B4-BE49-F238E27FC236}">
                <a16:creationId xmlns:a16="http://schemas.microsoft.com/office/drawing/2014/main" id="{315C94EE-EBA2-C5E2-6D7C-DD55ECE333E9}"/>
              </a:ext>
            </a:extLst>
          </p:cNvPr>
          <p:cNvSpPr txBox="1"/>
          <p:nvPr/>
        </p:nvSpPr>
        <p:spPr>
          <a:xfrm>
            <a:off x="52936" y="2453938"/>
            <a:ext cx="2736412" cy="448887"/>
          </a:xfrm>
          <a:prstGeom prst="rect">
            <a:avLst/>
          </a:prstGeom>
          <a:noFill/>
          <a:effectLst/>
        </p:spPr>
        <p:txBody>
          <a:bodyPr wrap="square" lIns="301752" anchor="ctr">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FFFFFF"/>
                </a:solidFill>
                <a:effectLst/>
                <a:uLnTx/>
                <a:uFillTx/>
                <a:latin typeface="Segoe UI Semibold" panose="020B0502040204020203" pitchFamily="34" charset="0"/>
                <a:cs typeface="Segoe UI Semibold" panose="020B0502040204020203" pitchFamily="34" charset="0"/>
              </a:rPr>
              <a:t>I want live feedback</a:t>
            </a:r>
          </a:p>
        </p:txBody>
      </p:sp>
      <p:sp>
        <p:nvSpPr>
          <p:cNvPr id="76" name="Rectangle: Top Corners Rounded 75">
            <a:extLst>
              <a:ext uri="{FF2B5EF4-FFF2-40B4-BE49-F238E27FC236}">
                <a16:creationId xmlns:a16="http://schemas.microsoft.com/office/drawing/2014/main" id="{009600B2-C627-B3ED-B477-2E6648B6DB68}"/>
              </a:ext>
              <a:ext uri="{C183D7F6-B498-43B3-948B-1728B52AA6E4}">
                <adec:decorative xmlns:adec="http://schemas.microsoft.com/office/drawing/2017/decorative" val="1"/>
              </a:ext>
            </a:extLst>
          </p:cNvPr>
          <p:cNvSpPr/>
          <p:nvPr/>
        </p:nvSpPr>
        <p:spPr bwMode="auto">
          <a:xfrm rot="5400000">
            <a:off x="1246256" y="1774110"/>
            <a:ext cx="487293" cy="2873935"/>
          </a:xfrm>
          <a:prstGeom prst="round2SameRect">
            <a:avLst>
              <a:gd name="adj1" fmla="val 11123"/>
              <a:gd name="adj2" fmla="val 0"/>
            </a:avLst>
          </a:prstGeom>
          <a:solidFill>
            <a:srgbClr val="091F2C">
              <a:alpha val="80000"/>
            </a:srgbClr>
          </a:solidFill>
          <a:ln w="6350" cap="flat" cmpd="sng" algn="ctr">
            <a:noFill/>
            <a:prstDash val="solid"/>
          </a:ln>
          <a:effectLst/>
        </p:spPr>
        <p:txBody>
          <a:bodyPr rot="0" spcFirstLastPara="0" vert="horz" wrap="square" lIns="182880" tIns="2743200" rIns="27432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30000" noProof="0">
              <a:ln>
                <a:noFill/>
              </a:ln>
              <a:solidFill>
                <a:srgbClr val="FFFFFF"/>
              </a:solidFill>
              <a:effectLst/>
              <a:uLnTx/>
              <a:uFillTx/>
              <a:latin typeface="Segoe UI"/>
              <a:ea typeface="+mn-ea"/>
              <a:cs typeface="+mn-cs"/>
            </a:endParaRPr>
          </a:p>
        </p:txBody>
      </p:sp>
      <p:sp>
        <p:nvSpPr>
          <p:cNvPr id="77" name="TextBox 93">
            <a:extLst>
              <a:ext uri="{FF2B5EF4-FFF2-40B4-BE49-F238E27FC236}">
                <a16:creationId xmlns:a16="http://schemas.microsoft.com/office/drawing/2014/main" id="{6E031B5D-5AD5-19E8-A21C-8F569EFAE746}"/>
              </a:ext>
            </a:extLst>
          </p:cNvPr>
          <p:cNvSpPr txBox="1"/>
          <p:nvPr/>
        </p:nvSpPr>
        <p:spPr>
          <a:xfrm>
            <a:off x="52936" y="2986634"/>
            <a:ext cx="2736412" cy="448887"/>
          </a:xfrm>
          <a:prstGeom prst="rect">
            <a:avLst/>
          </a:prstGeom>
          <a:noFill/>
          <a:effectLst/>
        </p:spPr>
        <p:txBody>
          <a:bodyPr wrap="square" lIns="301752" anchor="ctr">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000" b="1">
                <a:solidFill>
                  <a:srgbClr val="FFFFFF"/>
                </a:solidFill>
                <a:latin typeface="Segoe UI Semibold" panose="020B0502040204020203" pitchFamily="34" charset="0"/>
                <a:cs typeface="Segoe UI Semibold" panose="020B0502040204020203" pitchFamily="34" charset="0"/>
              </a:rPr>
              <a:t>I want to learn in a fun way</a:t>
            </a:r>
          </a:p>
        </p:txBody>
      </p:sp>
      <p:sp>
        <p:nvSpPr>
          <p:cNvPr id="78" name="Rectangle: Top Corners Rounded 77">
            <a:extLst>
              <a:ext uri="{FF2B5EF4-FFF2-40B4-BE49-F238E27FC236}">
                <a16:creationId xmlns:a16="http://schemas.microsoft.com/office/drawing/2014/main" id="{523A9ACD-6F4F-2A13-B106-21AF63ED55DB}"/>
              </a:ext>
              <a:ext uri="{C183D7F6-B498-43B3-948B-1728B52AA6E4}">
                <adec:decorative xmlns:adec="http://schemas.microsoft.com/office/drawing/2017/decorative" val="1"/>
              </a:ext>
            </a:extLst>
          </p:cNvPr>
          <p:cNvSpPr/>
          <p:nvPr/>
        </p:nvSpPr>
        <p:spPr bwMode="auto">
          <a:xfrm rot="5400000">
            <a:off x="1246256" y="2301863"/>
            <a:ext cx="487293" cy="2873935"/>
          </a:xfrm>
          <a:prstGeom prst="round2SameRect">
            <a:avLst>
              <a:gd name="adj1" fmla="val 11123"/>
              <a:gd name="adj2" fmla="val 0"/>
            </a:avLst>
          </a:prstGeom>
          <a:solidFill>
            <a:srgbClr val="091F2C">
              <a:alpha val="80000"/>
            </a:srgbClr>
          </a:solidFill>
          <a:ln w="6350" cap="flat" cmpd="sng" algn="ctr">
            <a:noFill/>
            <a:prstDash val="solid"/>
          </a:ln>
          <a:effectLst/>
        </p:spPr>
        <p:txBody>
          <a:bodyPr rot="0" spcFirstLastPara="0" vert="horz" wrap="square" lIns="182880" tIns="2743200" rIns="27432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30000" noProof="0">
              <a:ln>
                <a:noFill/>
              </a:ln>
              <a:solidFill>
                <a:srgbClr val="FFFFFF"/>
              </a:solidFill>
              <a:effectLst/>
              <a:uLnTx/>
              <a:uFillTx/>
              <a:latin typeface="Segoe UI"/>
              <a:ea typeface="+mn-ea"/>
              <a:cs typeface="+mn-cs"/>
            </a:endParaRPr>
          </a:p>
        </p:txBody>
      </p:sp>
      <p:sp>
        <p:nvSpPr>
          <p:cNvPr id="79" name="TextBox 95">
            <a:extLst>
              <a:ext uri="{FF2B5EF4-FFF2-40B4-BE49-F238E27FC236}">
                <a16:creationId xmlns:a16="http://schemas.microsoft.com/office/drawing/2014/main" id="{37ECF4C7-549E-0BB4-381A-FD27E9533151}"/>
              </a:ext>
            </a:extLst>
          </p:cNvPr>
          <p:cNvSpPr txBox="1"/>
          <p:nvPr/>
        </p:nvSpPr>
        <p:spPr>
          <a:xfrm>
            <a:off x="52936" y="3514387"/>
            <a:ext cx="2736412" cy="448887"/>
          </a:xfrm>
          <a:prstGeom prst="rect">
            <a:avLst/>
          </a:prstGeom>
          <a:noFill/>
          <a:effectLst/>
        </p:spPr>
        <p:txBody>
          <a:bodyPr wrap="square" lIns="301752" anchor="ctr">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000" b="1">
                <a:solidFill>
                  <a:srgbClr val="FFFFFF"/>
                </a:solidFill>
                <a:latin typeface="Segoe UI Semibold" panose="020B0502040204020203" pitchFamily="34" charset="0"/>
                <a:cs typeface="Segoe UI Semibold" panose="020B0502040204020203" pitchFamily="34" charset="0"/>
              </a:rPr>
              <a:t>I want an interactive experience</a:t>
            </a:r>
          </a:p>
        </p:txBody>
      </p:sp>
      <p:sp>
        <p:nvSpPr>
          <p:cNvPr id="80" name="Rectangle: Top Corners Rounded 79">
            <a:extLst>
              <a:ext uri="{FF2B5EF4-FFF2-40B4-BE49-F238E27FC236}">
                <a16:creationId xmlns:a16="http://schemas.microsoft.com/office/drawing/2014/main" id="{6DF60457-BACF-B8F2-916B-B17B9E849BAA}"/>
              </a:ext>
              <a:ext uri="{C183D7F6-B498-43B3-948B-1728B52AA6E4}">
                <adec:decorative xmlns:adec="http://schemas.microsoft.com/office/drawing/2017/decorative" val="1"/>
              </a:ext>
            </a:extLst>
          </p:cNvPr>
          <p:cNvSpPr/>
          <p:nvPr/>
        </p:nvSpPr>
        <p:spPr bwMode="auto">
          <a:xfrm rot="5400000">
            <a:off x="1246256" y="2825820"/>
            <a:ext cx="487293" cy="2873935"/>
          </a:xfrm>
          <a:prstGeom prst="round2SameRect">
            <a:avLst>
              <a:gd name="adj1" fmla="val 11123"/>
              <a:gd name="adj2" fmla="val 0"/>
            </a:avLst>
          </a:prstGeom>
          <a:solidFill>
            <a:srgbClr val="091F2C">
              <a:alpha val="80000"/>
            </a:srgbClr>
          </a:solidFill>
          <a:ln w="6350" cap="flat" cmpd="sng" algn="ctr">
            <a:noFill/>
            <a:prstDash val="solid"/>
          </a:ln>
          <a:effectLst/>
        </p:spPr>
        <p:txBody>
          <a:bodyPr rot="0" spcFirstLastPara="0" vert="horz" wrap="square" lIns="182880" tIns="2743200" rIns="27432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30000" noProof="0">
              <a:ln>
                <a:noFill/>
              </a:ln>
              <a:solidFill>
                <a:srgbClr val="FFFFFF"/>
              </a:solidFill>
              <a:effectLst/>
              <a:uLnTx/>
              <a:uFillTx/>
              <a:latin typeface="Segoe UI"/>
              <a:ea typeface="+mn-ea"/>
              <a:cs typeface="+mn-cs"/>
            </a:endParaRPr>
          </a:p>
        </p:txBody>
      </p:sp>
      <p:sp>
        <p:nvSpPr>
          <p:cNvPr id="81" name="TextBox 97">
            <a:extLst>
              <a:ext uri="{FF2B5EF4-FFF2-40B4-BE49-F238E27FC236}">
                <a16:creationId xmlns:a16="http://schemas.microsoft.com/office/drawing/2014/main" id="{463EF91F-05FD-6FC5-0063-7DB490F475F6}"/>
              </a:ext>
            </a:extLst>
          </p:cNvPr>
          <p:cNvSpPr txBox="1"/>
          <p:nvPr/>
        </p:nvSpPr>
        <p:spPr>
          <a:xfrm>
            <a:off x="52936" y="4038344"/>
            <a:ext cx="2736412" cy="448887"/>
          </a:xfrm>
          <a:prstGeom prst="rect">
            <a:avLst/>
          </a:prstGeom>
          <a:noFill/>
          <a:effectLst/>
        </p:spPr>
        <p:txBody>
          <a:bodyPr wrap="square" lIns="301752" anchor="ctr">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000" b="1">
                <a:solidFill>
                  <a:srgbClr val="FFFFFF"/>
                </a:solidFill>
                <a:latin typeface="Segoe UI Semibold" panose="020B0502040204020203" pitchFamily="34" charset="0"/>
                <a:cs typeface="Segoe UI Semibold" panose="020B0502040204020203" pitchFamily="34" charset="0"/>
              </a:rPr>
              <a:t>I want to prepare for a certification</a:t>
            </a:r>
          </a:p>
        </p:txBody>
      </p:sp>
      <p:sp>
        <p:nvSpPr>
          <p:cNvPr id="82" name="Rectangle: Top Corners Rounded 81">
            <a:extLst>
              <a:ext uri="{FF2B5EF4-FFF2-40B4-BE49-F238E27FC236}">
                <a16:creationId xmlns:a16="http://schemas.microsoft.com/office/drawing/2014/main" id="{B16C0A2E-793F-CA8C-D83F-E918E351306C}"/>
              </a:ext>
              <a:ext uri="{C183D7F6-B498-43B3-948B-1728B52AA6E4}">
                <adec:decorative xmlns:adec="http://schemas.microsoft.com/office/drawing/2017/decorative" val="1"/>
              </a:ext>
            </a:extLst>
          </p:cNvPr>
          <p:cNvSpPr/>
          <p:nvPr/>
        </p:nvSpPr>
        <p:spPr bwMode="auto">
          <a:xfrm rot="5400000">
            <a:off x="1246256" y="3358443"/>
            <a:ext cx="487293" cy="2873935"/>
          </a:xfrm>
          <a:prstGeom prst="round2SameRect">
            <a:avLst>
              <a:gd name="adj1" fmla="val 11123"/>
              <a:gd name="adj2" fmla="val 0"/>
            </a:avLst>
          </a:prstGeom>
          <a:solidFill>
            <a:srgbClr val="091F2C">
              <a:alpha val="80000"/>
            </a:srgbClr>
          </a:solidFill>
          <a:ln w="6350" cap="flat" cmpd="sng" algn="ctr">
            <a:noFill/>
            <a:prstDash val="solid"/>
          </a:ln>
          <a:effectLst/>
        </p:spPr>
        <p:txBody>
          <a:bodyPr rot="0" spcFirstLastPara="0" vert="horz" wrap="square" lIns="182880" tIns="2743200" rIns="27432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30000" noProof="0">
              <a:ln>
                <a:noFill/>
              </a:ln>
              <a:solidFill>
                <a:srgbClr val="FFFFFF"/>
              </a:solidFill>
              <a:effectLst/>
              <a:uLnTx/>
              <a:uFillTx/>
              <a:latin typeface="Segoe UI"/>
              <a:ea typeface="+mn-ea"/>
              <a:cs typeface="+mn-cs"/>
            </a:endParaRPr>
          </a:p>
        </p:txBody>
      </p:sp>
      <p:sp>
        <p:nvSpPr>
          <p:cNvPr id="83" name="TextBox 99">
            <a:extLst>
              <a:ext uri="{FF2B5EF4-FFF2-40B4-BE49-F238E27FC236}">
                <a16:creationId xmlns:a16="http://schemas.microsoft.com/office/drawing/2014/main" id="{0E4C5445-3FFD-23B9-1B70-803ADDBBEF35}"/>
              </a:ext>
            </a:extLst>
          </p:cNvPr>
          <p:cNvSpPr txBox="1"/>
          <p:nvPr/>
        </p:nvSpPr>
        <p:spPr>
          <a:xfrm>
            <a:off x="52936" y="4570967"/>
            <a:ext cx="2736412" cy="448887"/>
          </a:xfrm>
          <a:prstGeom prst="rect">
            <a:avLst/>
          </a:prstGeom>
          <a:noFill/>
          <a:effectLst/>
        </p:spPr>
        <p:txBody>
          <a:bodyPr wrap="square" lIns="301752" anchor="ctr">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000" b="1">
                <a:solidFill>
                  <a:srgbClr val="FFFFFF"/>
                </a:solidFill>
                <a:latin typeface="Segoe UI Semibold" panose="020B0502040204020203" pitchFamily="34" charset="0"/>
                <a:cs typeface="Segoe UI Semibold" panose="020B0502040204020203" pitchFamily="34" charset="0"/>
              </a:rPr>
              <a:t>I want to validate my knowledge</a:t>
            </a:r>
          </a:p>
        </p:txBody>
      </p:sp>
      <p:sp>
        <p:nvSpPr>
          <p:cNvPr id="84" name="Rectangle: Top Corners Rounded 83">
            <a:extLst>
              <a:ext uri="{FF2B5EF4-FFF2-40B4-BE49-F238E27FC236}">
                <a16:creationId xmlns:a16="http://schemas.microsoft.com/office/drawing/2014/main" id="{AAF529DA-7A39-E31E-84A5-C65217E5D174}"/>
              </a:ext>
              <a:ext uri="{C183D7F6-B498-43B3-948B-1728B52AA6E4}">
                <adec:decorative xmlns:adec="http://schemas.microsoft.com/office/drawing/2017/decorative" val="1"/>
              </a:ext>
            </a:extLst>
          </p:cNvPr>
          <p:cNvSpPr/>
          <p:nvPr/>
        </p:nvSpPr>
        <p:spPr bwMode="auto">
          <a:xfrm rot="5400000">
            <a:off x="1246256" y="3891066"/>
            <a:ext cx="487293" cy="2873935"/>
          </a:xfrm>
          <a:prstGeom prst="round2SameRect">
            <a:avLst>
              <a:gd name="adj1" fmla="val 11123"/>
              <a:gd name="adj2" fmla="val 0"/>
            </a:avLst>
          </a:prstGeom>
          <a:solidFill>
            <a:srgbClr val="091F2C">
              <a:alpha val="80000"/>
            </a:srgbClr>
          </a:solidFill>
          <a:ln w="6350" cap="flat" cmpd="sng" algn="ctr">
            <a:noFill/>
            <a:prstDash val="solid"/>
          </a:ln>
          <a:effectLst/>
        </p:spPr>
        <p:txBody>
          <a:bodyPr rot="0" spcFirstLastPara="0" vert="horz" wrap="square" lIns="182880" tIns="2743200" rIns="27432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30000" noProof="0">
              <a:ln>
                <a:noFill/>
              </a:ln>
              <a:solidFill>
                <a:srgbClr val="FFFFFF"/>
              </a:solidFill>
              <a:effectLst/>
              <a:uLnTx/>
              <a:uFillTx/>
              <a:latin typeface="Segoe UI"/>
              <a:ea typeface="+mn-ea"/>
              <a:cs typeface="+mn-cs"/>
            </a:endParaRPr>
          </a:p>
        </p:txBody>
      </p:sp>
      <p:sp>
        <p:nvSpPr>
          <p:cNvPr id="85" name="TextBox 101">
            <a:extLst>
              <a:ext uri="{FF2B5EF4-FFF2-40B4-BE49-F238E27FC236}">
                <a16:creationId xmlns:a16="http://schemas.microsoft.com/office/drawing/2014/main" id="{C130BD1B-0A8E-80EC-498C-39E7BE36E42D}"/>
              </a:ext>
            </a:extLst>
          </p:cNvPr>
          <p:cNvSpPr txBox="1"/>
          <p:nvPr/>
        </p:nvSpPr>
        <p:spPr>
          <a:xfrm>
            <a:off x="52936" y="5103590"/>
            <a:ext cx="2736412" cy="448887"/>
          </a:xfrm>
          <a:prstGeom prst="rect">
            <a:avLst/>
          </a:prstGeom>
          <a:noFill/>
          <a:effectLst/>
        </p:spPr>
        <p:txBody>
          <a:bodyPr wrap="square" lIns="301752" anchor="ctr">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000" b="1">
                <a:solidFill>
                  <a:srgbClr val="FFFFFF"/>
                </a:solidFill>
                <a:latin typeface="Segoe UI Semibold" panose="020B0502040204020203" pitchFamily="34" charset="0"/>
                <a:cs typeface="Segoe UI Semibold" panose="020B0502040204020203" pitchFamily="34" charset="0"/>
              </a:rPr>
              <a:t>I want to connect/learn from others</a:t>
            </a:r>
          </a:p>
        </p:txBody>
      </p:sp>
      <p:sp>
        <p:nvSpPr>
          <p:cNvPr id="86" name="Rectangle: Top Corners Rounded 85">
            <a:extLst>
              <a:ext uri="{FF2B5EF4-FFF2-40B4-BE49-F238E27FC236}">
                <a16:creationId xmlns:a16="http://schemas.microsoft.com/office/drawing/2014/main" id="{EA97D2DA-2C4E-4403-B2C2-14198684D583}"/>
              </a:ext>
              <a:ext uri="{C183D7F6-B498-43B3-948B-1728B52AA6E4}">
                <adec:decorative xmlns:adec="http://schemas.microsoft.com/office/drawing/2017/decorative" val="1"/>
              </a:ext>
            </a:extLst>
          </p:cNvPr>
          <p:cNvSpPr/>
          <p:nvPr/>
        </p:nvSpPr>
        <p:spPr bwMode="auto">
          <a:xfrm rot="5400000">
            <a:off x="1246256" y="4423689"/>
            <a:ext cx="487293" cy="2873935"/>
          </a:xfrm>
          <a:prstGeom prst="round2SameRect">
            <a:avLst>
              <a:gd name="adj1" fmla="val 11123"/>
              <a:gd name="adj2" fmla="val 0"/>
            </a:avLst>
          </a:prstGeom>
          <a:solidFill>
            <a:srgbClr val="091F2C">
              <a:alpha val="80000"/>
            </a:srgbClr>
          </a:solidFill>
          <a:ln w="6350" cap="flat" cmpd="sng" algn="ctr">
            <a:noFill/>
            <a:prstDash val="solid"/>
          </a:ln>
          <a:effectLst/>
        </p:spPr>
        <p:txBody>
          <a:bodyPr rot="0" spcFirstLastPara="0" vert="horz" wrap="square" lIns="182880" tIns="2743200" rIns="27432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30000" noProof="0">
              <a:ln>
                <a:noFill/>
              </a:ln>
              <a:solidFill>
                <a:srgbClr val="FFFFFF"/>
              </a:solidFill>
              <a:effectLst/>
              <a:uLnTx/>
              <a:uFillTx/>
              <a:latin typeface="Segoe UI"/>
              <a:ea typeface="+mn-ea"/>
              <a:cs typeface="+mn-cs"/>
            </a:endParaRPr>
          </a:p>
        </p:txBody>
      </p:sp>
      <p:sp>
        <p:nvSpPr>
          <p:cNvPr id="87" name="TextBox 103">
            <a:extLst>
              <a:ext uri="{FF2B5EF4-FFF2-40B4-BE49-F238E27FC236}">
                <a16:creationId xmlns:a16="http://schemas.microsoft.com/office/drawing/2014/main" id="{82D98DF7-DA6A-EF91-B656-967109F6FE6E}"/>
              </a:ext>
            </a:extLst>
          </p:cNvPr>
          <p:cNvSpPr txBox="1"/>
          <p:nvPr/>
        </p:nvSpPr>
        <p:spPr>
          <a:xfrm>
            <a:off x="52936" y="5636213"/>
            <a:ext cx="2736412" cy="448887"/>
          </a:xfrm>
          <a:prstGeom prst="rect">
            <a:avLst/>
          </a:prstGeom>
          <a:noFill/>
          <a:effectLst/>
        </p:spPr>
        <p:txBody>
          <a:bodyPr wrap="square" lIns="301752" anchor="ctr">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nSpc>
                <a:spcPct val="150000"/>
              </a:lnSpc>
              <a:defRPr/>
            </a:pPr>
            <a:r>
              <a:rPr lang="en-US" sz="1000" b="1">
                <a:solidFill>
                  <a:srgbClr val="FFFFFF"/>
                </a:solidFill>
                <a:latin typeface="Segoe UI Semibold" panose="020B0502040204020203" pitchFamily="34" charset="0"/>
                <a:cs typeface="Segoe UI Semibold" panose="020B0502040204020203" pitchFamily="34" charset="0"/>
              </a:rPr>
              <a:t>I want a programmatic experience</a:t>
            </a:r>
          </a:p>
        </p:txBody>
      </p:sp>
      <p:sp>
        <p:nvSpPr>
          <p:cNvPr id="88" name="Rectangle: Top Corners Rounded 87">
            <a:extLst>
              <a:ext uri="{FF2B5EF4-FFF2-40B4-BE49-F238E27FC236}">
                <a16:creationId xmlns:a16="http://schemas.microsoft.com/office/drawing/2014/main" id="{E522A43D-64A0-343C-0995-41A28081B7F9}"/>
              </a:ext>
              <a:ext uri="{C183D7F6-B498-43B3-948B-1728B52AA6E4}">
                <adec:decorative xmlns:adec="http://schemas.microsoft.com/office/drawing/2017/decorative" val="1"/>
              </a:ext>
            </a:extLst>
          </p:cNvPr>
          <p:cNvSpPr/>
          <p:nvPr/>
        </p:nvSpPr>
        <p:spPr bwMode="auto">
          <a:xfrm rot="5400000">
            <a:off x="1246255" y="4970287"/>
            <a:ext cx="487293" cy="2873935"/>
          </a:xfrm>
          <a:prstGeom prst="round2SameRect">
            <a:avLst>
              <a:gd name="adj1" fmla="val 11123"/>
              <a:gd name="adj2" fmla="val 0"/>
            </a:avLst>
          </a:prstGeom>
          <a:solidFill>
            <a:srgbClr val="091F2C">
              <a:alpha val="80000"/>
            </a:srgbClr>
          </a:solidFill>
          <a:ln w="6350" cap="flat" cmpd="sng" algn="ctr">
            <a:noFill/>
            <a:prstDash val="solid"/>
          </a:ln>
          <a:effectLst/>
        </p:spPr>
        <p:txBody>
          <a:bodyPr rot="0" spcFirstLastPara="0" vert="horz" wrap="square" lIns="182880" tIns="2743200" rIns="27432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30000" noProof="0">
              <a:ln>
                <a:noFill/>
              </a:ln>
              <a:solidFill>
                <a:srgbClr val="FFFFFF"/>
              </a:solidFill>
              <a:effectLst/>
              <a:uLnTx/>
              <a:uFillTx/>
              <a:latin typeface="Segoe UI"/>
              <a:ea typeface="+mn-ea"/>
              <a:cs typeface="+mn-cs"/>
            </a:endParaRPr>
          </a:p>
        </p:txBody>
      </p:sp>
      <p:sp>
        <p:nvSpPr>
          <p:cNvPr id="89" name="TextBox 105">
            <a:extLst>
              <a:ext uri="{FF2B5EF4-FFF2-40B4-BE49-F238E27FC236}">
                <a16:creationId xmlns:a16="http://schemas.microsoft.com/office/drawing/2014/main" id="{D4C252CF-872D-330D-32D6-F04A67524A4C}"/>
              </a:ext>
            </a:extLst>
          </p:cNvPr>
          <p:cNvSpPr txBox="1"/>
          <p:nvPr/>
        </p:nvSpPr>
        <p:spPr>
          <a:xfrm>
            <a:off x="52935" y="6182811"/>
            <a:ext cx="2736412" cy="448887"/>
          </a:xfrm>
          <a:prstGeom prst="rect">
            <a:avLst/>
          </a:prstGeom>
          <a:noFill/>
          <a:effectLst/>
        </p:spPr>
        <p:txBody>
          <a:bodyPr wrap="square" lIns="301752" anchor="ctr">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000" b="1">
                <a:solidFill>
                  <a:srgbClr val="FFFFFF"/>
                </a:solidFill>
                <a:latin typeface="Segoe UI Semibold" panose="020B0502040204020203" pitchFamily="34" charset="0"/>
                <a:cs typeface="Segoe UI Semibold" panose="020B0502040204020203" pitchFamily="34" charset="0"/>
              </a:rPr>
              <a:t>I want to accelerate my organizations digital transformation</a:t>
            </a:r>
          </a:p>
        </p:txBody>
      </p:sp>
      <p:sp>
        <p:nvSpPr>
          <p:cNvPr id="90" name="Rectangle: Top Corners Rounded 89">
            <a:extLst>
              <a:ext uri="{FF2B5EF4-FFF2-40B4-BE49-F238E27FC236}">
                <a16:creationId xmlns:a16="http://schemas.microsoft.com/office/drawing/2014/main" id="{F82C03E0-5A7E-41E4-6A0C-CAF7AB4E3A3D}"/>
              </a:ext>
              <a:ext uri="{C183D7F6-B498-43B3-948B-1728B52AA6E4}">
                <adec:decorative xmlns:adec="http://schemas.microsoft.com/office/drawing/2017/decorative" val="1"/>
              </a:ext>
            </a:extLst>
          </p:cNvPr>
          <p:cNvSpPr/>
          <p:nvPr/>
        </p:nvSpPr>
        <p:spPr bwMode="auto">
          <a:xfrm rot="5400000">
            <a:off x="1246256" y="174045"/>
            <a:ext cx="487293" cy="2873935"/>
          </a:xfrm>
          <a:prstGeom prst="round2SameRect">
            <a:avLst>
              <a:gd name="adj1" fmla="val 11123"/>
              <a:gd name="adj2" fmla="val 0"/>
            </a:avLst>
          </a:prstGeom>
          <a:solidFill>
            <a:srgbClr val="091F2C">
              <a:alpha val="80000"/>
            </a:srgbClr>
          </a:solidFill>
          <a:ln w="6350" cap="flat" cmpd="sng" algn="ctr">
            <a:noFill/>
            <a:prstDash val="solid"/>
          </a:ln>
          <a:effectLst/>
        </p:spPr>
        <p:txBody>
          <a:bodyPr rot="0" spcFirstLastPara="0" vert="horz" wrap="square" lIns="182880" tIns="2743200" rIns="27432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30000" noProof="0">
              <a:ln>
                <a:noFill/>
              </a:ln>
              <a:solidFill>
                <a:srgbClr val="FFFFFF"/>
              </a:solidFill>
              <a:effectLst/>
              <a:uLnTx/>
              <a:uFillTx/>
              <a:latin typeface="Segoe UI"/>
              <a:ea typeface="+mn-ea"/>
              <a:cs typeface="+mn-cs"/>
            </a:endParaRPr>
          </a:p>
        </p:txBody>
      </p:sp>
      <p:sp>
        <p:nvSpPr>
          <p:cNvPr id="91" name="TextBox 135">
            <a:extLst>
              <a:ext uri="{FF2B5EF4-FFF2-40B4-BE49-F238E27FC236}">
                <a16:creationId xmlns:a16="http://schemas.microsoft.com/office/drawing/2014/main" id="{30366C87-3C16-D9EC-4015-3C07D1C6706A}"/>
              </a:ext>
            </a:extLst>
          </p:cNvPr>
          <p:cNvSpPr txBox="1"/>
          <p:nvPr/>
        </p:nvSpPr>
        <p:spPr>
          <a:xfrm>
            <a:off x="52936" y="1386569"/>
            <a:ext cx="2736412" cy="448887"/>
          </a:xfrm>
          <a:prstGeom prst="rect">
            <a:avLst/>
          </a:prstGeom>
          <a:noFill/>
          <a:effectLst/>
        </p:spPr>
        <p:txBody>
          <a:bodyPr wrap="square" lIns="301752" anchor="ctr">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defRPr/>
            </a:pPr>
            <a:r>
              <a:rPr lang="en-US" sz="1000" b="1">
                <a:solidFill>
                  <a:srgbClr val="FFFFFF"/>
                </a:solidFill>
                <a:latin typeface="Segoe UI Semibold" panose="020B0502040204020203" pitchFamily="34" charset="0"/>
                <a:cs typeface="Segoe UI Semibold" panose="020B0502040204020203" pitchFamily="34" charset="0"/>
              </a:rPr>
              <a:t>I want to learn on my own time</a:t>
            </a:r>
          </a:p>
        </p:txBody>
      </p:sp>
      <p:sp>
        <p:nvSpPr>
          <p:cNvPr id="92" name="Title 6">
            <a:extLst>
              <a:ext uri="{FF2B5EF4-FFF2-40B4-BE49-F238E27FC236}">
                <a16:creationId xmlns:a16="http://schemas.microsoft.com/office/drawing/2014/main" id="{0EB36CB0-D436-2EEC-EB8A-39D8D93CC6D6}"/>
              </a:ext>
            </a:extLst>
          </p:cNvPr>
          <p:cNvSpPr txBox="1">
            <a:spLocks noGrp="1"/>
          </p:cNvSpPr>
          <p:nvPr/>
        </p:nvSpPr>
        <p:spPr>
          <a:xfrm>
            <a:off x="355088" y="150884"/>
            <a:ext cx="8066911" cy="307777"/>
          </a:xfrm>
          <a:prstGeom prst="rect">
            <a:avLst/>
          </a:prstGeom>
          <a:noFill/>
          <a:ln>
            <a:noFill/>
            <a:prstDash/>
          </a:ln>
          <a:effectLst/>
        </p:spPr>
        <p:txBody>
          <a:bodyPr rot="0" spcFirstLastPara="0"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2000" b="0" kern="1200" cap="none" spc="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solidFill>
                  <a:srgbClr val="000000"/>
                </a:solidFill>
                <a:effectLst/>
                <a:uLnTx/>
                <a:uFillTx/>
                <a:latin typeface="Segoe UI Semibold"/>
                <a:ea typeface="+mn-ea"/>
                <a:cs typeface="Segoe UI" panose="020B0502040204020203" pitchFamily="34" charset="0"/>
              </a:rPr>
              <a:t>Microsoft Skilling Universe</a:t>
            </a:r>
          </a:p>
        </p:txBody>
      </p:sp>
      <p:pic>
        <p:nvPicPr>
          <p:cNvPr id="93" name="MS logo gray - EMF" descr="Microsoft logo, gray text version">
            <a:extLst>
              <a:ext uri="{FF2B5EF4-FFF2-40B4-BE49-F238E27FC236}">
                <a16:creationId xmlns:a16="http://schemas.microsoft.com/office/drawing/2014/main" id="{AD365E9E-1D4F-E07E-A43F-F443C8D1F4AD}"/>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bwMode="black">
          <a:xfrm>
            <a:off x="11053250" y="268176"/>
            <a:ext cx="906463" cy="193187"/>
          </a:xfrm>
          <a:prstGeom prst="rect">
            <a:avLst/>
          </a:prstGeom>
        </p:spPr>
      </p:pic>
      <p:sp>
        <p:nvSpPr>
          <p:cNvPr id="94" name="Rounded Rectangle 101">
            <a:extLst>
              <a:ext uri="{FF2B5EF4-FFF2-40B4-BE49-F238E27FC236}">
                <a16:creationId xmlns:a16="http://schemas.microsoft.com/office/drawing/2014/main" id="{85FD6343-5D9B-B9C6-4B20-6266ED872A97}"/>
              </a:ext>
            </a:extLst>
          </p:cNvPr>
          <p:cNvSpPr/>
          <p:nvPr/>
        </p:nvSpPr>
        <p:spPr bwMode="auto">
          <a:xfrm>
            <a:off x="7539873" y="3546806"/>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Azure Technical Skilling Workshops</a:t>
            </a:r>
          </a:p>
        </p:txBody>
      </p:sp>
      <p:sp>
        <p:nvSpPr>
          <p:cNvPr id="95" name="Rounded Rectangle 72">
            <a:hlinkClick r:id="rId5"/>
            <a:extLst>
              <a:ext uri="{FF2B5EF4-FFF2-40B4-BE49-F238E27FC236}">
                <a16:creationId xmlns:a16="http://schemas.microsoft.com/office/drawing/2014/main" id="{CD796941-F0B3-09C5-5237-6C5ECBFBB2C8}"/>
              </a:ext>
            </a:extLst>
          </p:cNvPr>
          <p:cNvSpPr/>
          <p:nvPr/>
        </p:nvSpPr>
        <p:spPr bwMode="auto">
          <a:xfrm>
            <a:off x="4753338" y="3019053"/>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5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Cloud Games</a:t>
            </a:r>
          </a:p>
        </p:txBody>
      </p:sp>
      <p:sp>
        <p:nvSpPr>
          <p:cNvPr id="96" name="Rounded Rectangle 65">
            <a:hlinkClick r:id="rId6"/>
            <a:extLst>
              <a:ext uri="{FF2B5EF4-FFF2-40B4-BE49-F238E27FC236}">
                <a16:creationId xmlns:a16="http://schemas.microsoft.com/office/drawing/2014/main" id="{592CD279-33E3-B47E-4B8A-AF83EC3DB069}"/>
              </a:ext>
            </a:extLst>
          </p:cNvPr>
          <p:cNvSpPr/>
          <p:nvPr/>
        </p:nvSpPr>
        <p:spPr bwMode="auto">
          <a:xfrm>
            <a:off x="6146866" y="1953661"/>
            <a:ext cx="1298448" cy="384048"/>
          </a:xfrm>
          <a:prstGeom prst="roundRect">
            <a:avLst/>
          </a:prstGeom>
          <a:solidFill>
            <a:srgbClr val="2A446F"/>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LinkedIn Learning</a:t>
            </a:r>
          </a:p>
        </p:txBody>
      </p:sp>
      <p:sp>
        <p:nvSpPr>
          <p:cNvPr id="97" name="Rounded Rectangle 75">
            <a:hlinkClick r:id="rId7"/>
            <a:extLst>
              <a:ext uri="{FF2B5EF4-FFF2-40B4-BE49-F238E27FC236}">
                <a16:creationId xmlns:a16="http://schemas.microsoft.com/office/drawing/2014/main" id="{44043340-AEEE-D4E0-247B-C6160F7D1D0C}"/>
              </a:ext>
            </a:extLst>
          </p:cNvPr>
          <p:cNvSpPr/>
          <p:nvPr/>
        </p:nvSpPr>
        <p:spPr bwMode="auto">
          <a:xfrm>
            <a:off x="4753338" y="1953661"/>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Shows</a:t>
            </a:r>
          </a:p>
        </p:txBody>
      </p:sp>
      <p:sp>
        <p:nvSpPr>
          <p:cNvPr id="98" name="Rounded Rectangle 77">
            <a:hlinkClick r:id="rId8"/>
            <a:extLst>
              <a:ext uri="{FF2B5EF4-FFF2-40B4-BE49-F238E27FC236}">
                <a16:creationId xmlns:a16="http://schemas.microsoft.com/office/drawing/2014/main" id="{C0BBA83C-72A8-360A-A7D7-3954C46B0B39}"/>
              </a:ext>
            </a:extLst>
          </p:cNvPr>
          <p:cNvSpPr/>
          <p:nvPr/>
        </p:nvSpPr>
        <p:spPr bwMode="auto">
          <a:xfrm>
            <a:off x="4753338" y="1418988"/>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Self-paced learning</a:t>
            </a:r>
            <a:endParaRPr kumimoji="0" lang="en-US" sz="6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99" name="Rounded Rectangle 96">
            <a:extLst>
              <a:ext uri="{FF2B5EF4-FFF2-40B4-BE49-F238E27FC236}">
                <a16:creationId xmlns:a16="http://schemas.microsoft.com/office/drawing/2014/main" id="{DF07DCF0-CD13-0818-0962-D696C61BCB5A}"/>
              </a:ext>
            </a:extLst>
          </p:cNvPr>
          <p:cNvSpPr/>
          <p:nvPr/>
        </p:nvSpPr>
        <p:spPr bwMode="auto">
          <a:xfrm>
            <a:off x="4753338" y="3546806"/>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Cloud Workshops</a:t>
            </a:r>
          </a:p>
        </p:txBody>
      </p:sp>
      <p:sp>
        <p:nvSpPr>
          <p:cNvPr id="100" name="Rounded Rectangle 72">
            <a:extLst>
              <a:ext uri="{FF2B5EF4-FFF2-40B4-BE49-F238E27FC236}">
                <a16:creationId xmlns:a16="http://schemas.microsoft.com/office/drawing/2014/main" id="{F88C9EDB-9322-C0D0-AC10-FAB855969C41}"/>
              </a:ext>
            </a:extLst>
          </p:cNvPr>
          <p:cNvSpPr/>
          <p:nvPr/>
        </p:nvSpPr>
        <p:spPr bwMode="auto">
          <a:xfrm>
            <a:off x="6146866" y="3019053"/>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Cloud Skills Challenge</a:t>
            </a:r>
          </a:p>
        </p:txBody>
      </p:sp>
      <p:sp>
        <p:nvSpPr>
          <p:cNvPr id="101" name="Rounded Rectangle 74">
            <a:hlinkClick r:id="rId9"/>
            <a:extLst>
              <a:ext uri="{FF2B5EF4-FFF2-40B4-BE49-F238E27FC236}">
                <a16:creationId xmlns:a16="http://schemas.microsoft.com/office/drawing/2014/main" id="{3DB855C7-C3AD-C917-46E1-2B8FE8652BCE}"/>
              </a:ext>
            </a:extLst>
          </p:cNvPr>
          <p:cNvSpPr/>
          <p:nvPr/>
        </p:nvSpPr>
        <p:spPr bwMode="auto">
          <a:xfrm>
            <a:off x="4753338" y="4070763"/>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Exam readiness</a:t>
            </a:r>
          </a:p>
        </p:txBody>
      </p:sp>
      <p:sp>
        <p:nvSpPr>
          <p:cNvPr id="102" name="Rounded Rectangle 74">
            <a:hlinkClick r:id="rId10"/>
            <a:extLst>
              <a:ext uri="{FF2B5EF4-FFF2-40B4-BE49-F238E27FC236}">
                <a16:creationId xmlns:a16="http://schemas.microsoft.com/office/drawing/2014/main" id="{620D8A6A-E0C3-5DC4-3E0E-294B829EEDD9}"/>
              </a:ext>
            </a:extLst>
          </p:cNvPr>
          <p:cNvSpPr/>
          <p:nvPr/>
        </p:nvSpPr>
        <p:spPr bwMode="auto">
          <a:xfrm>
            <a:off x="6146866" y="4070763"/>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Practice Assessments</a:t>
            </a:r>
          </a:p>
        </p:txBody>
      </p:sp>
      <p:sp>
        <p:nvSpPr>
          <p:cNvPr id="103" name="Rounded Rectangle 72">
            <a:hlinkClick r:id="rId11"/>
            <a:extLst>
              <a:ext uri="{FF2B5EF4-FFF2-40B4-BE49-F238E27FC236}">
                <a16:creationId xmlns:a16="http://schemas.microsoft.com/office/drawing/2014/main" id="{62466F3F-3D0D-47AE-B112-596F1FE0BBC5}"/>
              </a:ext>
            </a:extLst>
          </p:cNvPr>
          <p:cNvSpPr/>
          <p:nvPr/>
        </p:nvSpPr>
        <p:spPr bwMode="auto">
          <a:xfrm>
            <a:off x="4753338" y="5136009"/>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Microsoft Learn Community</a:t>
            </a:r>
          </a:p>
        </p:txBody>
      </p:sp>
      <p:sp>
        <p:nvSpPr>
          <p:cNvPr id="104" name="Rounded Rectangle 74">
            <a:hlinkClick r:id="rId10"/>
            <a:extLst>
              <a:ext uri="{FF2B5EF4-FFF2-40B4-BE49-F238E27FC236}">
                <a16:creationId xmlns:a16="http://schemas.microsoft.com/office/drawing/2014/main" id="{49F173D8-03AE-CA2F-064D-0A05A9D8AC15}"/>
              </a:ext>
            </a:extLst>
          </p:cNvPr>
          <p:cNvSpPr/>
          <p:nvPr/>
        </p:nvSpPr>
        <p:spPr bwMode="auto">
          <a:xfrm>
            <a:off x="4753338" y="888269"/>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hlinkClick r:id="rId10">
                  <a:extLst>
                    <a:ext uri="{A12FA001-AC4F-418D-AE19-62706E023703}">
                      <ahyp:hlinkClr xmlns:ahyp="http://schemas.microsoft.com/office/drawing/2018/hyperlinkcolor" val="tx"/>
                    </a:ext>
                  </a:extLst>
                </a:hlinkClick>
              </a:rPr>
              <a:t>Practice Assessments</a:t>
            </a:r>
            <a:endParaRPr kumimoji="0" lang="en-US" sz="900" b="0" i="0" u="none" strike="noStrike" kern="0" cap="none" spc="0" normalizeH="0" baseline="0" noProof="0" dirty="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105" name="Rounded Rectangle 96">
            <a:hlinkClick r:id="rId12"/>
            <a:extLst>
              <a:ext uri="{FF2B5EF4-FFF2-40B4-BE49-F238E27FC236}">
                <a16:creationId xmlns:a16="http://schemas.microsoft.com/office/drawing/2014/main" id="{16DEF932-7242-B016-D7DA-717F9B6E3B77}"/>
              </a:ext>
            </a:extLst>
          </p:cNvPr>
          <p:cNvSpPr/>
          <p:nvPr/>
        </p:nvSpPr>
        <p:spPr bwMode="auto">
          <a:xfrm>
            <a:off x="6146866" y="5668632"/>
            <a:ext cx="1298448" cy="384048"/>
          </a:xfrm>
          <a:prstGeom prst="roundRect">
            <a:avLst/>
          </a:prstGeom>
          <a:solidFill>
            <a:srgbClr val="2A446F"/>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Unified Workshops</a:t>
            </a:r>
          </a:p>
        </p:txBody>
      </p:sp>
      <p:sp>
        <p:nvSpPr>
          <p:cNvPr id="106" name="Rounded Rectangle 74">
            <a:hlinkClick r:id="rId13"/>
            <a:extLst>
              <a:ext uri="{FF2B5EF4-FFF2-40B4-BE49-F238E27FC236}">
                <a16:creationId xmlns:a16="http://schemas.microsoft.com/office/drawing/2014/main" id="{04FFC845-E583-8BF3-4C88-C739EA5AAFBF}"/>
              </a:ext>
            </a:extLst>
          </p:cNvPr>
          <p:cNvSpPr/>
          <p:nvPr/>
        </p:nvSpPr>
        <p:spPr bwMode="auto">
          <a:xfrm>
            <a:off x="7539873" y="3019053"/>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30 Days to </a:t>
            </a:r>
            <a:b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b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Learn It</a:t>
            </a:r>
          </a:p>
        </p:txBody>
      </p:sp>
      <p:sp>
        <p:nvSpPr>
          <p:cNvPr id="107" name="Rounded Rectangle 74">
            <a:hlinkClick r:id="rId14"/>
            <a:extLst>
              <a:ext uri="{FF2B5EF4-FFF2-40B4-BE49-F238E27FC236}">
                <a16:creationId xmlns:a16="http://schemas.microsoft.com/office/drawing/2014/main" id="{88F423DB-792E-3AC9-95F4-BCCB0B0314D2}"/>
              </a:ext>
            </a:extLst>
          </p:cNvPr>
          <p:cNvSpPr/>
          <p:nvPr/>
        </p:nvSpPr>
        <p:spPr bwMode="auto">
          <a:xfrm>
            <a:off x="4753338" y="4603386"/>
            <a:ext cx="1298448" cy="384048"/>
          </a:xfrm>
          <a:prstGeom prst="roundRect">
            <a:avLst/>
          </a:prstGeom>
          <a:solidFill>
            <a:srgbClr val="2A446F"/>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Certifications</a:t>
            </a:r>
          </a:p>
        </p:txBody>
      </p:sp>
      <p:sp>
        <p:nvSpPr>
          <p:cNvPr id="108" name="Rounded Rectangle 96">
            <a:hlinkClick r:id="rId15"/>
            <a:extLst>
              <a:ext uri="{FF2B5EF4-FFF2-40B4-BE49-F238E27FC236}">
                <a16:creationId xmlns:a16="http://schemas.microsoft.com/office/drawing/2014/main" id="{DC6585C3-1029-245C-86E6-19FD8EA2A0FB}"/>
              </a:ext>
            </a:extLst>
          </p:cNvPr>
          <p:cNvSpPr/>
          <p:nvPr/>
        </p:nvSpPr>
        <p:spPr bwMode="auto">
          <a:xfrm>
            <a:off x="7539873" y="5668632"/>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Connected Learning Experience (CLX)</a:t>
            </a:r>
          </a:p>
        </p:txBody>
      </p:sp>
      <p:sp>
        <p:nvSpPr>
          <p:cNvPr id="109" name="Rounded Rectangle 72">
            <a:hlinkClick r:id="rId16"/>
            <a:extLst>
              <a:ext uri="{FF2B5EF4-FFF2-40B4-BE49-F238E27FC236}">
                <a16:creationId xmlns:a16="http://schemas.microsoft.com/office/drawing/2014/main" id="{B7B1BD5C-80F1-FAB0-16C9-57A03ECE92C0}"/>
              </a:ext>
            </a:extLst>
          </p:cNvPr>
          <p:cNvSpPr/>
          <p:nvPr/>
        </p:nvSpPr>
        <p:spPr bwMode="auto">
          <a:xfrm>
            <a:off x="6146866" y="5136009"/>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Q&amp;A</a:t>
            </a:r>
          </a:p>
        </p:txBody>
      </p:sp>
      <p:sp>
        <p:nvSpPr>
          <p:cNvPr id="110" name="Rounded Rectangle 77">
            <a:hlinkClick r:id="rId8"/>
            <a:extLst>
              <a:ext uri="{FF2B5EF4-FFF2-40B4-BE49-F238E27FC236}">
                <a16:creationId xmlns:a16="http://schemas.microsoft.com/office/drawing/2014/main" id="{B1338484-E4F9-E5F8-D6E4-BB157D1A1A13}"/>
              </a:ext>
            </a:extLst>
          </p:cNvPr>
          <p:cNvSpPr/>
          <p:nvPr/>
        </p:nvSpPr>
        <p:spPr bwMode="auto">
          <a:xfrm>
            <a:off x="6146866" y="1418988"/>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Documentation</a:t>
            </a:r>
            <a:endParaRPr kumimoji="0" lang="en-US" sz="6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endParaRPr>
          </a:p>
        </p:txBody>
      </p:sp>
      <p:sp>
        <p:nvSpPr>
          <p:cNvPr id="111" name="Rounded Rectangle 13">
            <a:hlinkClick r:id="rId17"/>
            <a:extLst>
              <a:ext uri="{FF2B5EF4-FFF2-40B4-BE49-F238E27FC236}">
                <a16:creationId xmlns:a16="http://schemas.microsoft.com/office/drawing/2014/main" id="{68BF937B-8B54-A5CF-2035-A42A33A06A93}"/>
              </a:ext>
            </a:extLst>
          </p:cNvPr>
          <p:cNvSpPr/>
          <p:nvPr/>
        </p:nvSpPr>
        <p:spPr bwMode="auto">
          <a:xfrm>
            <a:off x="4753338" y="2486357"/>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Instructor-led training</a:t>
            </a:r>
          </a:p>
        </p:txBody>
      </p:sp>
      <p:sp>
        <p:nvSpPr>
          <p:cNvPr id="112" name="Rounded Rectangle 67">
            <a:hlinkClick r:id="rId18"/>
            <a:extLst>
              <a:ext uri="{FF2B5EF4-FFF2-40B4-BE49-F238E27FC236}">
                <a16:creationId xmlns:a16="http://schemas.microsoft.com/office/drawing/2014/main" id="{B19A0347-F1A3-EAA3-754A-3E9F57035C37}"/>
              </a:ext>
            </a:extLst>
          </p:cNvPr>
          <p:cNvSpPr/>
          <p:nvPr/>
        </p:nvSpPr>
        <p:spPr bwMode="auto">
          <a:xfrm>
            <a:off x="7539873" y="2486357"/>
            <a:ext cx="1298448" cy="384048"/>
          </a:xfrm>
          <a:prstGeom prst="roundRect">
            <a:avLst/>
          </a:prstGeom>
          <a:solidFill>
            <a:srgbClr val="2A446F"/>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Learning Partners</a:t>
            </a:r>
          </a:p>
        </p:txBody>
      </p:sp>
      <p:sp>
        <p:nvSpPr>
          <p:cNvPr id="113" name="Rounded Rectangle 13">
            <a:hlinkClick r:id="rId19"/>
            <a:extLst>
              <a:ext uri="{FF2B5EF4-FFF2-40B4-BE49-F238E27FC236}">
                <a16:creationId xmlns:a16="http://schemas.microsoft.com/office/drawing/2014/main" id="{8537F845-5EBA-E002-E8EE-E414B11826B5}"/>
              </a:ext>
            </a:extLst>
          </p:cNvPr>
          <p:cNvSpPr/>
          <p:nvPr/>
        </p:nvSpPr>
        <p:spPr bwMode="auto">
          <a:xfrm>
            <a:off x="6146866" y="2486357"/>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Microsoft Virtual Training Days</a:t>
            </a:r>
          </a:p>
        </p:txBody>
      </p:sp>
      <p:sp>
        <p:nvSpPr>
          <p:cNvPr id="114" name="Rounded Rectangle 75">
            <a:hlinkClick r:id="rId20"/>
            <a:extLst>
              <a:ext uri="{FF2B5EF4-FFF2-40B4-BE49-F238E27FC236}">
                <a16:creationId xmlns:a16="http://schemas.microsoft.com/office/drawing/2014/main" id="{30AB1FCB-C3E5-8189-DBB0-D14AEDF499F9}"/>
              </a:ext>
            </a:extLst>
          </p:cNvPr>
          <p:cNvSpPr/>
          <p:nvPr/>
        </p:nvSpPr>
        <p:spPr bwMode="auto">
          <a:xfrm>
            <a:off x="8936018" y="2476575"/>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Blended </a:t>
            </a:r>
            <a:r>
              <a:rPr lang="en-US" sz="900" kern="0">
                <a:solidFill>
                  <a:schemeClr val="bg1"/>
                </a:solidFill>
                <a:latin typeface="Segoe UI Semibold" panose="020B0702040204020203" pitchFamily="34" charset="0"/>
                <a:ea typeface="Segoe UI" panose="020B0502040204020203" pitchFamily="34" charset="0"/>
                <a:cs typeface="Segoe UI Semibold" panose="020B0702040204020203" pitchFamily="34" charset="0"/>
              </a:rPr>
              <a:t>L</a:t>
            </a: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earning</a:t>
            </a:r>
          </a:p>
        </p:txBody>
      </p:sp>
      <p:sp>
        <p:nvSpPr>
          <p:cNvPr id="115" name="Rounded Rectangle 75">
            <a:hlinkClick r:id="rId9"/>
            <a:extLst>
              <a:ext uri="{FF2B5EF4-FFF2-40B4-BE49-F238E27FC236}">
                <a16:creationId xmlns:a16="http://schemas.microsoft.com/office/drawing/2014/main" id="{889F6DB3-2E9B-1E01-E396-78B34CE7E36E}"/>
              </a:ext>
            </a:extLst>
          </p:cNvPr>
          <p:cNvSpPr/>
          <p:nvPr/>
        </p:nvSpPr>
        <p:spPr bwMode="auto">
          <a:xfrm>
            <a:off x="8936018" y="3537024"/>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Events</a:t>
            </a:r>
          </a:p>
        </p:txBody>
      </p:sp>
      <p:sp>
        <p:nvSpPr>
          <p:cNvPr id="116" name="Rounded Rectangle 101">
            <a:hlinkClick r:id="rId21"/>
            <a:extLst>
              <a:ext uri="{FF2B5EF4-FFF2-40B4-BE49-F238E27FC236}">
                <a16:creationId xmlns:a16="http://schemas.microsoft.com/office/drawing/2014/main" id="{24613164-1642-3AC3-D19B-D6AFFAB2D4F7}"/>
              </a:ext>
            </a:extLst>
          </p:cNvPr>
          <p:cNvSpPr/>
          <p:nvPr/>
        </p:nvSpPr>
        <p:spPr bwMode="auto">
          <a:xfrm>
            <a:off x="4753338" y="5668632"/>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Enterprise Skilling Initiative</a:t>
            </a:r>
          </a:p>
        </p:txBody>
      </p:sp>
      <p:sp>
        <p:nvSpPr>
          <p:cNvPr id="117" name="Rounded Rectangle 93">
            <a:hlinkClick r:id="rId20"/>
            <a:extLst>
              <a:ext uri="{FF2B5EF4-FFF2-40B4-BE49-F238E27FC236}">
                <a16:creationId xmlns:a16="http://schemas.microsoft.com/office/drawing/2014/main" id="{49097D7F-4950-751F-C34C-3F7823EFE375}"/>
              </a:ext>
            </a:extLst>
          </p:cNvPr>
          <p:cNvSpPr/>
          <p:nvPr/>
        </p:nvSpPr>
        <p:spPr bwMode="auto">
          <a:xfrm>
            <a:off x="6146866" y="3546806"/>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Blended Learning</a:t>
            </a:r>
          </a:p>
        </p:txBody>
      </p:sp>
      <p:sp>
        <p:nvSpPr>
          <p:cNvPr id="118" name="Rounded Rectangle 65">
            <a:hlinkClick r:id="rId6"/>
            <a:extLst>
              <a:ext uri="{FF2B5EF4-FFF2-40B4-BE49-F238E27FC236}">
                <a16:creationId xmlns:a16="http://schemas.microsoft.com/office/drawing/2014/main" id="{3A4B4923-F77C-2618-0DCB-4A8AF013D591}"/>
              </a:ext>
            </a:extLst>
          </p:cNvPr>
          <p:cNvSpPr/>
          <p:nvPr/>
        </p:nvSpPr>
        <p:spPr bwMode="auto">
          <a:xfrm>
            <a:off x="7539873" y="1418988"/>
            <a:ext cx="1298448" cy="384048"/>
          </a:xfrm>
          <a:prstGeom prst="roundRect">
            <a:avLst/>
          </a:prstGeom>
          <a:solidFill>
            <a:srgbClr val="2A446F"/>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LinkedIn Learning</a:t>
            </a:r>
          </a:p>
        </p:txBody>
      </p:sp>
      <p:sp>
        <p:nvSpPr>
          <p:cNvPr id="119" name="Rounded Rectangle 96">
            <a:hlinkClick r:id="" action="ppaction://noaction"/>
            <a:extLst>
              <a:ext uri="{FF2B5EF4-FFF2-40B4-BE49-F238E27FC236}">
                <a16:creationId xmlns:a16="http://schemas.microsoft.com/office/drawing/2014/main" id="{119D0796-16C7-8955-547B-4B5860006E8C}"/>
              </a:ext>
            </a:extLst>
          </p:cNvPr>
          <p:cNvSpPr/>
          <p:nvPr/>
        </p:nvSpPr>
        <p:spPr bwMode="auto">
          <a:xfrm>
            <a:off x="4753338" y="6215230"/>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MTC</a:t>
            </a:r>
          </a:p>
        </p:txBody>
      </p:sp>
      <p:sp>
        <p:nvSpPr>
          <p:cNvPr id="120" name="Rounded Rectangle 96">
            <a:hlinkClick r:id="rId15"/>
            <a:extLst>
              <a:ext uri="{FF2B5EF4-FFF2-40B4-BE49-F238E27FC236}">
                <a16:creationId xmlns:a16="http://schemas.microsoft.com/office/drawing/2014/main" id="{B84827A2-B438-4186-71C4-1F234B8B9240}"/>
              </a:ext>
            </a:extLst>
          </p:cNvPr>
          <p:cNvSpPr/>
          <p:nvPr/>
        </p:nvSpPr>
        <p:spPr bwMode="auto">
          <a:xfrm>
            <a:off x="8936018" y="1409206"/>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mn-ea"/>
                <a:cs typeface="Segoe UI Semibold" panose="020B0702040204020203" pitchFamily="34" charset="0"/>
              </a:rPr>
              <a:t>Connected Learning Experience (CLX)</a:t>
            </a:r>
          </a:p>
        </p:txBody>
      </p:sp>
      <p:sp>
        <p:nvSpPr>
          <p:cNvPr id="121" name="Rounded Rectangle 101">
            <a:hlinkClick r:id="rId22"/>
            <a:extLst>
              <a:ext uri="{FF2B5EF4-FFF2-40B4-BE49-F238E27FC236}">
                <a16:creationId xmlns:a16="http://schemas.microsoft.com/office/drawing/2014/main" id="{F19C7C20-1435-E475-022D-2E3FBB5CB8F0}"/>
              </a:ext>
            </a:extLst>
          </p:cNvPr>
          <p:cNvSpPr/>
          <p:nvPr/>
        </p:nvSpPr>
        <p:spPr bwMode="auto">
          <a:xfrm>
            <a:off x="10328975" y="2486357"/>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Azure Technical Skilling Workshops</a:t>
            </a:r>
          </a:p>
        </p:txBody>
      </p:sp>
      <p:sp>
        <p:nvSpPr>
          <p:cNvPr id="122" name="Rounded Rectangle 67">
            <a:hlinkClick r:id="rId18"/>
            <a:extLst>
              <a:ext uri="{FF2B5EF4-FFF2-40B4-BE49-F238E27FC236}">
                <a16:creationId xmlns:a16="http://schemas.microsoft.com/office/drawing/2014/main" id="{59A35CF0-EEAB-3760-8424-3B72FE80ACFE}"/>
              </a:ext>
            </a:extLst>
          </p:cNvPr>
          <p:cNvSpPr/>
          <p:nvPr/>
        </p:nvSpPr>
        <p:spPr bwMode="auto">
          <a:xfrm>
            <a:off x="7539873" y="4069880"/>
            <a:ext cx="1298448" cy="384048"/>
          </a:xfrm>
          <a:prstGeom prst="roundRect">
            <a:avLst/>
          </a:prstGeom>
          <a:solidFill>
            <a:srgbClr val="2A446F"/>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Learning Partners</a:t>
            </a:r>
          </a:p>
        </p:txBody>
      </p:sp>
      <p:sp>
        <p:nvSpPr>
          <p:cNvPr id="123" name="Rounded Rectangle 67">
            <a:extLst>
              <a:ext uri="{FF2B5EF4-FFF2-40B4-BE49-F238E27FC236}">
                <a16:creationId xmlns:a16="http://schemas.microsoft.com/office/drawing/2014/main" id="{13F4A4D0-B0D1-7667-6D54-65C70543AA9C}"/>
              </a:ext>
            </a:extLst>
          </p:cNvPr>
          <p:cNvSpPr/>
          <p:nvPr/>
        </p:nvSpPr>
        <p:spPr bwMode="auto">
          <a:xfrm>
            <a:off x="6146866" y="888269"/>
            <a:ext cx="1298448" cy="384048"/>
          </a:xfrm>
          <a:prstGeom prst="roundRect">
            <a:avLst/>
          </a:prstGeom>
          <a:solidFill>
            <a:srgbClr val="2A446F"/>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chemeClr val="bg1"/>
                </a:solidFill>
                <a:effectLst/>
                <a:uLnTx/>
                <a:uFillTx/>
                <a:latin typeface="Segoe UI Semibold" panose="020B0702040204020203" pitchFamily="34" charset="0"/>
                <a:ea typeface="Segoe UI" panose="020B0502040204020203" pitchFamily="34" charset="0"/>
                <a:cs typeface="Segoe UI Semibold" panose="020B0702040204020203" pitchFamily="34" charset="0"/>
              </a:rPr>
              <a:t>Learning Partners</a:t>
            </a:r>
          </a:p>
        </p:txBody>
      </p:sp>
      <p:sp>
        <p:nvSpPr>
          <p:cNvPr id="124" name="Rounded Rectangle 96">
            <a:hlinkClick r:id="rId15"/>
            <a:extLst>
              <a:ext uri="{FF2B5EF4-FFF2-40B4-BE49-F238E27FC236}">
                <a16:creationId xmlns:a16="http://schemas.microsoft.com/office/drawing/2014/main" id="{39C3DDBE-F166-904F-5A49-7F8303D1C1F3}"/>
              </a:ext>
            </a:extLst>
          </p:cNvPr>
          <p:cNvSpPr/>
          <p:nvPr/>
        </p:nvSpPr>
        <p:spPr bwMode="auto">
          <a:xfrm>
            <a:off x="7539873" y="875941"/>
            <a:ext cx="1298448" cy="384048"/>
          </a:xfrm>
          <a:prstGeom prst="roundRect">
            <a:avLst/>
          </a:prstGeom>
          <a:solidFill>
            <a:srgbClr val="0078D4"/>
          </a:solidFill>
          <a:ln w="9525" cap="flat" cmpd="sng" algn="ctr">
            <a:noFill/>
            <a:prstDash val="solid"/>
            <a:headEnd type="none" w="med" len="med"/>
            <a:tailEnd type="none" w="med" len="med"/>
          </a:ln>
          <a:effectLst>
            <a:outerShdw blurRad="127000" dist="38100" dir="2700000" algn="tl" rotWithShape="0">
              <a:prstClr val="black">
                <a:alpha val="21000"/>
              </a:prstClr>
            </a:outerShdw>
          </a:effectLst>
        </p:spPr>
        <p:txBody>
          <a:bodyPr rot="0" spcFirstLastPara="0" vert="horz" wrap="square" lIns="91440" tIns="73152" rIns="45720" bIns="73152"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32472" eaLnBrk="1" fontAlgn="base" latinLnBrk="0" hangingPunct="1">
              <a:lnSpc>
                <a:spcPct val="100000"/>
              </a:lnSpc>
              <a:spcBef>
                <a:spcPct val="0"/>
              </a:spcBef>
              <a:spcAft>
                <a:spcPct val="0"/>
              </a:spcAft>
              <a:buClrTx/>
              <a:buSzTx/>
              <a:buFontTx/>
              <a:buNone/>
              <a:tabLst/>
              <a:defRPr/>
            </a:pPr>
            <a:r>
              <a:rPr kumimoji="0" lang="en-US" sz="900" b="0" i="0" u="none" strike="noStrike" kern="0" cap="none" spc="0" normalizeH="0" baseline="0" noProof="0" dirty="0">
                <a:ln>
                  <a:noFill/>
                </a:ln>
                <a:solidFill>
                  <a:schemeClr val="bg1"/>
                </a:solidFill>
                <a:effectLst/>
                <a:uLnTx/>
                <a:uFillTx/>
                <a:latin typeface="Segoe UI Semibold" panose="020B0702040204020203" pitchFamily="34" charset="0"/>
                <a:ea typeface="+mn-ea"/>
                <a:cs typeface="Segoe UI Semibold" panose="020B0702040204020203" pitchFamily="34" charset="0"/>
              </a:rPr>
              <a:t>Connected Learning Experience (CLX)</a:t>
            </a:r>
          </a:p>
        </p:txBody>
      </p:sp>
      <p:sp>
        <p:nvSpPr>
          <p:cNvPr id="125" name="TextBox 37">
            <a:extLst>
              <a:ext uri="{FF2B5EF4-FFF2-40B4-BE49-F238E27FC236}">
                <a16:creationId xmlns:a16="http://schemas.microsoft.com/office/drawing/2014/main" id="{68D8E4AB-1E88-6C87-E126-0274F4557D09}"/>
              </a:ext>
            </a:extLst>
          </p:cNvPr>
          <p:cNvSpPr txBox="1">
            <a:spLocks/>
          </p:cNvSpPr>
          <p:nvPr/>
        </p:nvSpPr>
        <p:spPr>
          <a:xfrm>
            <a:off x="8788888" y="286846"/>
            <a:ext cx="137160" cy="137160"/>
          </a:xfrm>
          <a:prstGeom prst="rect">
            <a:avLst/>
          </a:prstGeom>
          <a:solidFill>
            <a:srgbClr val="0078D4"/>
          </a:solidFill>
        </p:spPr>
        <p:txBody>
          <a:bodyPr wrap="none" lIns="274320" tIns="0" rIns="0" bIns="0" rtlCol="0" anchor="ctr">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rPr>
              <a:t>No cost</a:t>
            </a:r>
          </a:p>
        </p:txBody>
      </p:sp>
      <p:sp>
        <p:nvSpPr>
          <p:cNvPr id="126" name="TextBox 38">
            <a:extLst>
              <a:ext uri="{FF2B5EF4-FFF2-40B4-BE49-F238E27FC236}">
                <a16:creationId xmlns:a16="http://schemas.microsoft.com/office/drawing/2014/main" id="{DA64F573-8F43-FB17-D581-D6B2DD668475}"/>
              </a:ext>
            </a:extLst>
          </p:cNvPr>
          <p:cNvSpPr txBox="1">
            <a:spLocks/>
          </p:cNvSpPr>
          <p:nvPr/>
        </p:nvSpPr>
        <p:spPr>
          <a:xfrm>
            <a:off x="9731863" y="286846"/>
            <a:ext cx="137160" cy="137160"/>
          </a:xfrm>
          <a:prstGeom prst="rect">
            <a:avLst/>
          </a:prstGeom>
          <a:solidFill>
            <a:srgbClr val="2A446F"/>
          </a:solidFill>
        </p:spPr>
        <p:txBody>
          <a:bodyPr wrap="none" lIns="274320" tIns="0" rIns="0" bIns="0" rtlCol="0" anchor="ctr">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effectLst/>
                <a:uLnTx/>
                <a:uFillTx/>
              </a:rPr>
              <a:t>Fee-based</a:t>
            </a:r>
          </a:p>
        </p:txBody>
      </p:sp>
    </p:spTree>
    <p:extLst>
      <p:ext uri="{BB962C8B-B14F-4D97-AF65-F5344CB8AC3E}">
        <p14:creationId xmlns:p14="http://schemas.microsoft.com/office/powerpoint/2010/main" val="1717217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go">
            <a:extLst>
              <a:ext uri="{FF2B5EF4-FFF2-40B4-BE49-F238E27FC236}">
                <a16:creationId xmlns:a16="http://schemas.microsoft.com/office/drawing/2014/main" id="{08D8C09E-40F0-3769-0BCE-FF2D968DD8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4921" y="272534"/>
            <a:ext cx="10121096" cy="57880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B81A84-04AD-42BE-5C98-40BE41BD9581}"/>
              </a:ext>
            </a:extLst>
          </p:cNvPr>
          <p:cNvSpPr txBox="1"/>
          <p:nvPr/>
        </p:nvSpPr>
        <p:spPr>
          <a:xfrm>
            <a:off x="1164921" y="6216134"/>
            <a:ext cx="6093912" cy="369332"/>
          </a:xfrm>
          <a:prstGeom prst="rect">
            <a:avLst/>
          </a:prstGeom>
          <a:noFill/>
        </p:spPr>
        <p:txBody>
          <a:bodyPr wrap="square">
            <a:spAutoFit/>
          </a:bodyPr>
          <a:lstStyle/>
          <a:p>
            <a:r>
              <a:rPr lang="en-NZ" dirty="0">
                <a:hlinkClick r:id="rId3"/>
              </a:rPr>
              <a:t>https://www.festivetechcalendar.com/</a:t>
            </a:r>
            <a:endParaRPr lang="en-NZ" dirty="0"/>
          </a:p>
        </p:txBody>
      </p:sp>
    </p:spTree>
    <p:extLst>
      <p:ext uri="{BB962C8B-B14F-4D97-AF65-F5344CB8AC3E}">
        <p14:creationId xmlns:p14="http://schemas.microsoft.com/office/powerpoint/2010/main" val="32876894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58471" y="0"/>
            <a:ext cx="8875059" cy="6858000"/>
          </a:xfrm>
          <a:custGeom>
            <a:avLst/>
            <a:gdLst/>
            <a:ahLst/>
            <a:cxnLst/>
            <a:rect l="l" t="t" r="r" b="b"/>
            <a:pathLst>
              <a:path w="10058400" h="7772400">
                <a:moveTo>
                  <a:pt x="10058400" y="0"/>
                </a:moveTo>
                <a:lnTo>
                  <a:pt x="0" y="0"/>
                </a:lnTo>
                <a:lnTo>
                  <a:pt x="0" y="7772400"/>
                </a:lnTo>
                <a:lnTo>
                  <a:pt x="10058400" y="7772400"/>
                </a:lnTo>
                <a:lnTo>
                  <a:pt x="10058400" y="0"/>
                </a:lnTo>
                <a:close/>
              </a:path>
            </a:pathLst>
          </a:custGeom>
          <a:solidFill>
            <a:srgbClr val="E8E6DF"/>
          </a:solidFill>
        </p:spPr>
        <p:txBody>
          <a:bodyPr wrap="square" lIns="0" tIns="0" rIns="0" bIns="0" rtlCol="0"/>
          <a:lstStyle/>
          <a:p>
            <a:endParaRPr sz="1588"/>
          </a:p>
        </p:txBody>
      </p:sp>
      <p:pic>
        <p:nvPicPr>
          <p:cNvPr id="3" name="object 3"/>
          <p:cNvPicPr/>
          <p:nvPr/>
        </p:nvPicPr>
        <p:blipFill>
          <a:blip r:embed="rId2" cstate="print"/>
          <a:stretch>
            <a:fillRect/>
          </a:stretch>
        </p:blipFill>
        <p:spPr>
          <a:xfrm>
            <a:off x="1658471" y="1"/>
            <a:ext cx="8875059" cy="1102333"/>
          </a:xfrm>
          <a:prstGeom prst="rect">
            <a:avLst/>
          </a:prstGeom>
        </p:spPr>
      </p:pic>
      <p:pic>
        <p:nvPicPr>
          <p:cNvPr id="4" name="object 4"/>
          <p:cNvPicPr/>
          <p:nvPr/>
        </p:nvPicPr>
        <p:blipFill>
          <a:blip r:embed="rId3" cstate="print"/>
          <a:stretch>
            <a:fillRect/>
          </a:stretch>
        </p:blipFill>
        <p:spPr>
          <a:xfrm>
            <a:off x="5888317" y="1411941"/>
            <a:ext cx="3396102" cy="3735716"/>
          </a:xfrm>
          <a:prstGeom prst="rect">
            <a:avLst/>
          </a:prstGeom>
        </p:spPr>
      </p:pic>
      <p:sp>
        <p:nvSpPr>
          <p:cNvPr id="5" name="object 5"/>
          <p:cNvSpPr txBox="1">
            <a:spLocks noGrp="1"/>
          </p:cNvSpPr>
          <p:nvPr>
            <p:ph type="title"/>
          </p:nvPr>
        </p:nvSpPr>
        <p:spPr>
          <a:xfrm>
            <a:off x="2052302" y="1162097"/>
            <a:ext cx="1163171" cy="255678"/>
          </a:xfrm>
          <a:prstGeom prst="rect">
            <a:avLst/>
          </a:prstGeom>
        </p:spPr>
        <p:txBody>
          <a:bodyPr vert="horz" wrap="square" lIns="0" tIns="11206" rIns="0" bIns="0" rtlCol="0" anchor="ctr">
            <a:spAutoFit/>
          </a:bodyPr>
          <a:lstStyle/>
          <a:p>
            <a:pPr marL="11206">
              <a:lnSpc>
                <a:spcPct val="100000"/>
              </a:lnSpc>
              <a:spcBef>
                <a:spcPts val="88"/>
              </a:spcBef>
            </a:pPr>
            <a:r>
              <a:rPr sz="1588" spc="-9" dirty="0"/>
              <a:t>Introduction</a:t>
            </a:r>
            <a:endParaRPr sz="1588"/>
          </a:p>
        </p:txBody>
      </p:sp>
      <p:sp>
        <p:nvSpPr>
          <p:cNvPr id="6" name="object 6"/>
          <p:cNvSpPr txBox="1"/>
          <p:nvPr/>
        </p:nvSpPr>
        <p:spPr>
          <a:xfrm>
            <a:off x="2052302" y="1611545"/>
            <a:ext cx="3910293" cy="1057692"/>
          </a:xfrm>
          <a:prstGeom prst="rect">
            <a:avLst/>
          </a:prstGeom>
        </p:spPr>
        <p:txBody>
          <a:bodyPr vert="horz" wrap="square" lIns="0" tIns="11206" rIns="0" bIns="0" rtlCol="0">
            <a:spAutoFit/>
          </a:bodyPr>
          <a:lstStyle/>
          <a:p>
            <a:pPr marL="11206">
              <a:spcBef>
                <a:spcPts val="88"/>
              </a:spcBef>
            </a:pPr>
            <a:r>
              <a:rPr sz="1147" b="1" dirty="0">
                <a:solidFill>
                  <a:srgbClr val="0068B8"/>
                </a:solidFill>
                <a:latin typeface="Segoe UI Semibold"/>
                <a:cs typeface="Segoe UI Semibold"/>
              </a:rPr>
              <a:t>Sharpening</a:t>
            </a:r>
            <a:r>
              <a:rPr sz="1147" b="1" spc="-31" dirty="0">
                <a:solidFill>
                  <a:srgbClr val="0068B8"/>
                </a:solidFill>
                <a:latin typeface="Segoe UI Semibold"/>
                <a:cs typeface="Segoe UI Semibold"/>
              </a:rPr>
              <a:t> </a:t>
            </a:r>
            <a:r>
              <a:rPr sz="1147" b="1" dirty="0">
                <a:solidFill>
                  <a:srgbClr val="0068B8"/>
                </a:solidFill>
                <a:latin typeface="Segoe UI Semibold"/>
                <a:cs typeface="Segoe UI Semibold"/>
              </a:rPr>
              <a:t>your</a:t>
            </a:r>
            <a:r>
              <a:rPr sz="1147" b="1" spc="-26" dirty="0">
                <a:solidFill>
                  <a:srgbClr val="0068B8"/>
                </a:solidFill>
                <a:latin typeface="Segoe UI Semibold"/>
                <a:cs typeface="Segoe UI Semibold"/>
              </a:rPr>
              <a:t> </a:t>
            </a:r>
            <a:r>
              <a:rPr sz="1147" b="1" spc="-9" dirty="0">
                <a:solidFill>
                  <a:srgbClr val="0068B8"/>
                </a:solidFill>
                <a:latin typeface="Segoe UI Semibold"/>
                <a:cs typeface="Segoe UI Semibold"/>
              </a:rPr>
              <a:t>team’s</a:t>
            </a:r>
            <a:r>
              <a:rPr sz="1147" b="1" spc="-31" dirty="0">
                <a:solidFill>
                  <a:srgbClr val="0068B8"/>
                </a:solidFill>
                <a:latin typeface="Segoe UI Semibold"/>
                <a:cs typeface="Segoe UI Semibold"/>
              </a:rPr>
              <a:t> </a:t>
            </a:r>
            <a:r>
              <a:rPr sz="1147" b="1" dirty="0">
                <a:solidFill>
                  <a:srgbClr val="0068B8"/>
                </a:solidFill>
                <a:latin typeface="Segoe UI Semibold"/>
                <a:cs typeface="Segoe UI Semibold"/>
              </a:rPr>
              <a:t>cloud</a:t>
            </a:r>
            <a:r>
              <a:rPr sz="1147" b="1" spc="-26" dirty="0">
                <a:solidFill>
                  <a:srgbClr val="0068B8"/>
                </a:solidFill>
                <a:latin typeface="Segoe UI Semibold"/>
                <a:cs typeface="Segoe UI Semibold"/>
              </a:rPr>
              <a:t> </a:t>
            </a:r>
            <a:r>
              <a:rPr sz="1147" b="1" dirty="0">
                <a:solidFill>
                  <a:srgbClr val="0068B8"/>
                </a:solidFill>
                <a:latin typeface="Segoe UI Semibold"/>
                <a:cs typeface="Segoe UI Semibold"/>
              </a:rPr>
              <a:t>skills</a:t>
            </a:r>
            <a:r>
              <a:rPr sz="1147" b="1" spc="-31" dirty="0">
                <a:solidFill>
                  <a:srgbClr val="0068B8"/>
                </a:solidFill>
                <a:latin typeface="Segoe UI Semibold"/>
                <a:cs typeface="Segoe UI Semibold"/>
              </a:rPr>
              <a:t> </a:t>
            </a:r>
            <a:r>
              <a:rPr sz="1147" b="1" dirty="0">
                <a:solidFill>
                  <a:srgbClr val="0068B8"/>
                </a:solidFill>
                <a:latin typeface="Segoe UI Semibold"/>
                <a:cs typeface="Segoe UI Semibold"/>
              </a:rPr>
              <a:t>begins</a:t>
            </a:r>
            <a:r>
              <a:rPr sz="1147" b="1" spc="-22" dirty="0">
                <a:solidFill>
                  <a:srgbClr val="0068B8"/>
                </a:solidFill>
                <a:latin typeface="Segoe UI Semibold"/>
                <a:cs typeface="Segoe UI Semibold"/>
              </a:rPr>
              <a:t> </a:t>
            </a:r>
            <a:r>
              <a:rPr sz="1147" b="1" spc="-18" dirty="0">
                <a:solidFill>
                  <a:srgbClr val="0068B8"/>
                </a:solidFill>
                <a:latin typeface="Segoe UI Semibold"/>
                <a:cs typeface="Segoe UI Semibold"/>
              </a:rPr>
              <a:t>here</a:t>
            </a:r>
            <a:endParaRPr sz="1147">
              <a:latin typeface="Segoe UI Semibold"/>
              <a:cs typeface="Segoe UI Semibold"/>
            </a:endParaRPr>
          </a:p>
          <a:p>
            <a:pPr marL="11206" marR="4483">
              <a:lnSpc>
                <a:spcPct val="116700"/>
              </a:lnSpc>
              <a:spcBef>
                <a:spcPts val="741"/>
              </a:spcBef>
            </a:pPr>
            <a:r>
              <a:rPr sz="882" dirty="0">
                <a:latin typeface="Segoe UI"/>
                <a:cs typeface="Segoe UI"/>
              </a:rPr>
              <a:t>Achieve</a:t>
            </a:r>
            <a:r>
              <a:rPr sz="882" spc="-13" dirty="0">
                <a:latin typeface="Segoe UI"/>
                <a:cs typeface="Segoe UI"/>
              </a:rPr>
              <a:t> </a:t>
            </a:r>
            <a:r>
              <a:rPr sz="882" dirty="0">
                <a:latin typeface="Segoe UI"/>
                <a:cs typeface="Segoe UI"/>
              </a:rPr>
              <a:t>your</a:t>
            </a:r>
            <a:r>
              <a:rPr sz="882" spc="-9" dirty="0">
                <a:latin typeface="Segoe UI"/>
                <a:cs typeface="Segoe UI"/>
              </a:rPr>
              <a:t> </a:t>
            </a:r>
            <a:r>
              <a:rPr sz="882" dirty="0">
                <a:latin typeface="Segoe UI"/>
                <a:cs typeface="Segoe UI"/>
              </a:rPr>
              <a:t>goals</a:t>
            </a:r>
            <a:r>
              <a:rPr sz="882" spc="-9" dirty="0">
                <a:latin typeface="Segoe UI"/>
                <a:cs typeface="Segoe UI"/>
              </a:rPr>
              <a:t> </a:t>
            </a:r>
            <a:r>
              <a:rPr sz="882" dirty="0">
                <a:latin typeface="Segoe UI"/>
                <a:cs typeface="Segoe UI"/>
              </a:rPr>
              <a:t>with</a:t>
            </a:r>
            <a:r>
              <a:rPr sz="882" spc="-13" dirty="0">
                <a:latin typeface="Segoe UI"/>
                <a:cs typeface="Segoe UI"/>
              </a:rPr>
              <a:t> </a:t>
            </a:r>
            <a:r>
              <a:rPr sz="882" dirty="0">
                <a:latin typeface="Segoe UI"/>
                <a:cs typeface="Segoe UI"/>
              </a:rPr>
              <a:t>the</a:t>
            </a:r>
            <a:r>
              <a:rPr sz="882" spc="-9" dirty="0">
                <a:latin typeface="Segoe UI"/>
                <a:cs typeface="Segoe UI"/>
              </a:rPr>
              <a:t> </a:t>
            </a:r>
            <a:r>
              <a:rPr sz="882" dirty="0">
                <a:latin typeface="Segoe UI"/>
                <a:cs typeface="Segoe UI"/>
              </a:rPr>
              <a:t>freedom</a:t>
            </a:r>
            <a:r>
              <a:rPr sz="882" spc="-9" dirty="0">
                <a:latin typeface="Segoe UI"/>
                <a:cs typeface="Segoe UI"/>
              </a:rPr>
              <a:t> </a:t>
            </a:r>
            <a:r>
              <a:rPr sz="882" dirty="0">
                <a:latin typeface="Segoe UI"/>
                <a:cs typeface="Segoe UI"/>
              </a:rPr>
              <a:t>and</a:t>
            </a:r>
            <a:r>
              <a:rPr sz="882" spc="-9" dirty="0">
                <a:latin typeface="Segoe UI"/>
                <a:cs typeface="Segoe UI"/>
              </a:rPr>
              <a:t> </a:t>
            </a:r>
            <a:r>
              <a:rPr sz="882" dirty="0">
                <a:latin typeface="Segoe UI"/>
                <a:cs typeface="Segoe UI"/>
              </a:rPr>
              <a:t>flexibility</a:t>
            </a:r>
            <a:r>
              <a:rPr sz="882" spc="-13" dirty="0">
                <a:latin typeface="Segoe UI"/>
                <a:cs typeface="Segoe UI"/>
              </a:rPr>
              <a:t> </a:t>
            </a:r>
            <a:r>
              <a:rPr sz="882" dirty="0">
                <a:latin typeface="Segoe UI"/>
                <a:cs typeface="Segoe UI"/>
              </a:rPr>
              <a:t>to</a:t>
            </a:r>
            <a:r>
              <a:rPr sz="882" spc="-9" dirty="0">
                <a:latin typeface="Segoe UI"/>
                <a:cs typeface="Segoe UI"/>
              </a:rPr>
              <a:t> </a:t>
            </a:r>
            <a:r>
              <a:rPr sz="882" dirty="0">
                <a:latin typeface="Segoe UI"/>
                <a:cs typeface="Segoe UI"/>
              </a:rPr>
              <a:t>build,</a:t>
            </a:r>
            <a:r>
              <a:rPr sz="882" spc="-9" dirty="0">
                <a:latin typeface="Segoe UI"/>
                <a:cs typeface="Segoe UI"/>
              </a:rPr>
              <a:t> </a:t>
            </a:r>
            <a:r>
              <a:rPr sz="882" dirty="0">
                <a:latin typeface="Segoe UI"/>
                <a:cs typeface="Segoe UI"/>
              </a:rPr>
              <a:t>manage,</a:t>
            </a:r>
            <a:r>
              <a:rPr sz="882" spc="-13" dirty="0">
                <a:latin typeface="Segoe UI"/>
                <a:cs typeface="Segoe UI"/>
              </a:rPr>
              <a:t> </a:t>
            </a:r>
            <a:r>
              <a:rPr sz="882" spc="-22" dirty="0">
                <a:latin typeface="Segoe UI"/>
                <a:cs typeface="Segoe UI"/>
              </a:rPr>
              <a:t>and </a:t>
            </a:r>
            <a:r>
              <a:rPr sz="882" dirty="0">
                <a:latin typeface="Segoe UI"/>
                <a:cs typeface="Segoe UI"/>
              </a:rPr>
              <a:t>deploy</a:t>
            </a:r>
            <a:r>
              <a:rPr sz="882" spc="-22" dirty="0">
                <a:latin typeface="Segoe UI"/>
                <a:cs typeface="Segoe UI"/>
              </a:rPr>
              <a:t> </a:t>
            </a:r>
            <a:r>
              <a:rPr sz="882" dirty="0">
                <a:latin typeface="Segoe UI"/>
                <a:cs typeface="Segoe UI"/>
              </a:rPr>
              <a:t>your</a:t>
            </a:r>
            <a:r>
              <a:rPr sz="882" spc="-13" dirty="0">
                <a:latin typeface="Segoe UI"/>
                <a:cs typeface="Segoe UI"/>
              </a:rPr>
              <a:t> </a:t>
            </a:r>
            <a:r>
              <a:rPr sz="882" dirty="0">
                <a:latin typeface="Segoe UI"/>
                <a:cs typeface="Segoe UI"/>
              </a:rPr>
              <a:t>applications</a:t>
            </a:r>
            <a:r>
              <a:rPr sz="882" spc="-9" dirty="0">
                <a:latin typeface="Segoe UI"/>
                <a:cs typeface="Segoe UI"/>
              </a:rPr>
              <a:t> </a:t>
            </a:r>
            <a:r>
              <a:rPr sz="882" dirty="0">
                <a:latin typeface="Segoe UI"/>
                <a:cs typeface="Segoe UI"/>
              </a:rPr>
              <a:t>anywhere.</a:t>
            </a:r>
            <a:r>
              <a:rPr sz="882" spc="-13" dirty="0">
                <a:latin typeface="Segoe UI"/>
                <a:cs typeface="Segoe UI"/>
              </a:rPr>
              <a:t> </a:t>
            </a:r>
            <a:r>
              <a:rPr sz="882" dirty="0">
                <a:latin typeface="Segoe UI"/>
                <a:cs typeface="Segoe UI"/>
              </a:rPr>
              <a:t>Use</a:t>
            </a:r>
            <a:r>
              <a:rPr sz="882" spc="-13" dirty="0">
                <a:latin typeface="Segoe UI"/>
                <a:cs typeface="Segoe UI"/>
              </a:rPr>
              <a:t> </a:t>
            </a:r>
            <a:r>
              <a:rPr sz="882" dirty="0">
                <a:latin typeface="Segoe UI"/>
                <a:cs typeface="Segoe UI"/>
              </a:rPr>
              <a:t>your</a:t>
            </a:r>
            <a:r>
              <a:rPr sz="882" spc="-9" dirty="0">
                <a:latin typeface="Segoe UI"/>
                <a:cs typeface="Segoe UI"/>
              </a:rPr>
              <a:t> </a:t>
            </a:r>
            <a:r>
              <a:rPr sz="882" dirty="0">
                <a:latin typeface="Segoe UI"/>
                <a:cs typeface="Segoe UI"/>
              </a:rPr>
              <a:t>preferred</a:t>
            </a:r>
            <a:r>
              <a:rPr sz="882" spc="-13" dirty="0">
                <a:latin typeface="Segoe UI"/>
                <a:cs typeface="Segoe UI"/>
              </a:rPr>
              <a:t> </a:t>
            </a:r>
            <a:r>
              <a:rPr sz="882" dirty="0">
                <a:latin typeface="Segoe UI"/>
                <a:cs typeface="Segoe UI"/>
              </a:rPr>
              <a:t>languages,</a:t>
            </a:r>
            <a:r>
              <a:rPr sz="882" spc="-13" dirty="0">
                <a:latin typeface="Segoe UI"/>
                <a:cs typeface="Segoe UI"/>
              </a:rPr>
              <a:t> </a:t>
            </a:r>
            <a:r>
              <a:rPr sz="882" spc="-9" dirty="0">
                <a:latin typeface="Segoe UI"/>
                <a:cs typeface="Segoe UI"/>
              </a:rPr>
              <a:t>frameworks, </a:t>
            </a:r>
            <a:r>
              <a:rPr sz="882" dirty="0">
                <a:latin typeface="Segoe UI"/>
                <a:cs typeface="Segoe UI"/>
              </a:rPr>
              <a:t>and</a:t>
            </a:r>
            <a:r>
              <a:rPr sz="882" spc="-9" dirty="0">
                <a:latin typeface="Segoe UI"/>
                <a:cs typeface="Segoe UI"/>
              </a:rPr>
              <a:t> infrastructure—</a:t>
            </a:r>
            <a:r>
              <a:rPr sz="882" dirty="0">
                <a:latin typeface="Segoe UI"/>
                <a:cs typeface="Segoe UI"/>
              </a:rPr>
              <a:t>even</a:t>
            </a:r>
            <a:r>
              <a:rPr sz="882" spc="4" dirty="0">
                <a:latin typeface="Segoe UI"/>
                <a:cs typeface="Segoe UI"/>
              </a:rPr>
              <a:t> </a:t>
            </a:r>
            <a:r>
              <a:rPr sz="882" dirty="0">
                <a:latin typeface="Segoe UI"/>
                <a:cs typeface="Segoe UI"/>
              </a:rPr>
              <a:t>your</a:t>
            </a:r>
            <a:r>
              <a:rPr sz="882" spc="4" dirty="0">
                <a:latin typeface="Segoe UI"/>
                <a:cs typeface="Segoe UI"/>
              </a:rPr>
              <a:t> </a:t>
            </a:r>
            <a:r>
              <a:rPr sz="882" dirty="0">
                <a:latin typeface="Segoe UI"/>
                <a:cs typeface="Segoe UI"/>
              </a:rPr>
              <a:t>own data</a:t>
            </a:r>
            <a:r>
              <a:rPr sz="882" spc="4" dirty="0">
                <a:latin typeface="Segoe UI"/>
                <a:cs typeface="Segoe UI"/>
              </a:rPr>
              <a:t> </a:t>
            </a:r>
            <a:r>
              <a:rPr sz="882" dirty="0">
                <a:latin typeface="Segoe UI"/>
                <a:cs typeface="Segoe UI"/>
              </a:rPr>
              <a:t>center</a:t>
            </a:r>
            <a:r>
              <a:rPr sz="882" spc="4" dirty="0">
                <a:latin typeface="Segoe UI"/>
                <a:cs typeface="Segoe UI"/>
              </a:rPr>
              <a:t> </a:t>
            </a:r>
            <a:r>
              <a:rPr sz="882" dirty="0">
                <a:latin typeface="Segoe UI"/>
                <a:cs typeface="Segoe UI"/>
              </a:rPr>
              <a:t>and other</a:t>
            </a:r>
            <a:r>
              <a:rPr sz="882" spc="4" dirty="0">
                <a:latin typeface="Segoe UI"/>
                <a:cs typeface="Segoe UI"/>
              </a:rPr>
              <a:t> </a:t>
            </a:r>
            <a:r>
              <a:rPr sz="882" dirty="0">
                <a:latin typeface="Segoe UI"/>
                <a:cs typeface="Segoe UI"/>
              </a:rPr>
              <a:t>clouds—to</a:t>
            </a:r>
            <a:r>
              <a:rPr sz="882" spc="4" dirty="0">
                <a:latin typeface="Segoe UI"/>
                <a:cs typeface="Segoe UI"/>
              </a:rPr>
              <a:t> </a:t>
            </a:r>
            <a:r>
              <a:rPr sz="882" spc="-9" dirty="0">
                <a:latin typeface="Segoe UI"/>
                <a:cs typeface="Segoe UI"/>
              </a:rPr>
              <a:t>solve </a:t>
            </a:r>
            <a:r>
              <a:rPr sz="882" dirty="0">
                <a:latin typeface="Segoe UI"/>
                <a:cs typeface="Segoe UI"/>
              </a:rPr>
              <a:t>challenges</a:t>
            </a:r>
            <a:r>
              <a:rPr sz="882" spc="-13" dirty="0">
                <a:latin typeface="Segoe UI"/>
                <a:cs typeface="Segoe UI"/>
              </a:rPr>
              <a:t> </a:t>
            </a:r>
            <a:r>
              <a:rPr sz="882" dirty="0">
                <a:latin typeface="Segoe UI"/>
                <a:cs typeface="Segoe UI"/>
              </a:rPr>
              <a:t>large</a:t>
            </a:r>
            <a:r>
              <a:rPr sz="882" spc="-13" dirty="0">
                <a:latin typeface="Segoe UI"/>
                <a:cs typeface="Segoe UI"/>
              </a:rPr>
              <a:t> </a:t>
            </a:r>
            <a:r>
              <a:rPr sz="882" dirty="0">
                <a:latin typeface="Segoe UI"/>
                <a:cs typeface="Segoe UI"/>
              </a:rPr>
              <a:t>and</a:t>
            </a:r>
            <a:r>
              <a:rPr sz="882" spc="-9" dirty="0">
                <a:latin typeface="Segoe UI"/>
                <a:cs typeface="Segoe UI"/>
              </a:rPr>
              <a:t> </a:t>
            </a:r>
            <a:r>
              <a:rPr sz="882" dirty="0">
                <a:latin typeface="Segoe UI"/>
                <a:cs typeface="Segoe UI"/>
              </a:rPr>
              <a:t>small.</a:t>
            </a:r>
            <a:r>
              <a:rPr sz="882" spc="-13" dirty="0">
                <a:latin typeface="Segoe UI"/>
                <a:cs typeface="Segoe UI"/>
              </a:rPr>
              <a:t> </a:t>
            </a:r>
            <a:r>
              <a:rPr sz="882" dirty="0">
                <a:latin typeface="Segoe UI"/>
                <a:cs typeface="Segoe UI"/>
              </a:rPr>
              <a:t>With</a:t>
            </a:r>
            <a:r>
              <a:rPr sz="882" spc="-18" dirty="0">
                <a:latin typeface="Segoe UI"/>
                <a:cs typeface="Segoe UI"/>
              </a:rPr>
              <a:t> </a:t>
            </a:r>
            <a:r>
              <a:rPr sz="882" dirty="0">
                <a:latin typeface="Segoe UI"/>
                <a:cs typeface="Segoe UI"/>
              </a:rPr>
              <a:t>help</a:t>
            </a:r>
            <a:r>
              <a:rPr sz="882" spc="-9" dirty="0">
                <a:latin typeface="Segoe UI"/>
                <a:cs typeface="Segoe UI"/>
              </a:rPr>
              <a:t> </a:t>
            </a:r>
            <a:r>
              <a:rPr sz="882" dirty="0">
                <a:latin typeface="Segoe UI"/>
                <a:cs typeface="Segoe UI"/>
              </a:rPr>
              <a:t>from</a:t>
            </a:r>
            <a:r>
              <a:rPr sz="882" spc="-13" dirty="0">
                <a:latin typeface="Segoe UI"/>
                <a:cs typeface="Segoe UI"/>
              </a:rPr>
              <a:t> </a:t>
            </a:r>
            <a:r>
              <a:rPr sz="882" dirty="0">
                <a:latin typeface="Segoe UI"/>
                <a:cs typeface="Segoe UI"/>
              </a:rPr>
              <a:t>Microsoft</a:t>
            </a:r>
            <a:r>
              <a:rPr sz="882" spc="-9" dirty="0">
                <a:latin typeface="Segoe UI"/>
                <a:cs typeface="Segoe UI"/>
              </a:rPr>
              <a:t> </a:t>
            </a:r>
            <a:r>
              <a:rPr sz="882" dirty="0">
                <a:latin typeface="Segoe UI"/>
                <a:cs typeface="Segoe UI"/>
              </a:rPr>
              <a:t>Azure,</a:t>
            </a:r>
            <a:r>
              <a:rPr sz="882" spc="-13" dirty="0">
                <a:latin typeface="Segoe UI"/>
                <a:cs typeface="Segoe UI"/>
              </a:rPr>
              <a:t> </a:t>
            </a:r>
            <a:r>
              <a:rPr sz="882" dirty="0">
                <a:latin typeface="Segoe UI"/>
                <a:cs typeface="Segoe UI"/>
              </a:rPr>
              <a:t>you</a:t>
            </a:r>
            <a:r>
              <a:rPr sz="882" spc="-9" dirty="0">
                <a:latin typeface="Segoe UI"/>
                <a:cs typeface="Segoe UI"/>
              </a:rPr>
              <a:t> </a:t>
            </a:r>
            <a:r>
              <a:rPr sz="882" spc="-18" dirty="0">
                <a:latin typeface="Segoe UI"/>
                <a:cs typeface="Segoe UI"/>
              </a:rPr>
              <a:t>have </a:t>
            </a:r>
            <a:r>
              <a:rPr sz="882" dirty="0">
                <a:latin typeface="Segoe UI"/>
                <a:cs typeface="Segoe UI"/>
              </a:rPr>
              <a:t>everything</a:t>
            </a:r>
            <a:r>
              <a:rPr sz="882" spc="-4" dirty="0">
                <a:latin typeface="Segoe UI"/>
                <a:cs typeface="Segoe UI"/>
              </a:rPr>
              <a:t> </a:t>
            </a:r>
            <a:r>
              <a:rPr sz="882" dirty="0">
                <a:latin typeface="Segoe UI"/>
                <a:cs typeface="Segoe UI"/>
              </a:rPr>
              <a:t>you need</a:t>
            </a:r>
            <a:r>
              <a:rPr sz="882" spc="-4" dirty="0">
                <a:latin typeface="Segoe UI"/>
                <a:cs typeface="Segoe UI"/>
              </a:rPr>
              <a:t> </a:t>
            </a:r>
            <a:r>
              <a:rPr sz="882" dirty="0">
                <a:latin typeface="Segoe UI"/>
                <a:cs typeface="Segoe UI"/>
              </a:rPr>
              <a:t>to build</a:t>
            </a:r>
            <a:r>
              <a:rPr sz="882" spc="-4" dirty="0">
                <a:latin typeface="Segoe UI"/>
                <a:cs typeface="Segoe UI"/>
              </a:rPr>
              <a:t> </a:t>
            </a:r>
            <a:r>
              <a:rPr sz="882" dirty="0">
                <a:latin typeface="Segoe UI"/>
                <a:cs typeface="Segoe UI"/>
              </a:rPr>
              <a:t>your next</a:t>
            </a:r>
            <a:r>
              <a:rPr sz="882" spc="-4" dirty="0">
                <a:latin typeface="Segoe UI"/>
                <a:cs typeface="Segoe UI"/>
              </a:rPr>
              <a:t> </a:t>
            </a:r>
            <a:r>
              <a:rPr sz="882" dirty="0">
                <a:latin typeface="Segoe UI"/>
                <a:cs typeface="Segoe UI"/>
              </a:rPr>
              <a:t>great </a:t>
            </a:r>
            <a:r>
              <a:rPr sz="882" spc="-9" dirty="0">
                <a:latin typeface="Segoe UI"/>
                <a:cs typeface="Segoe UI"/>
              </a:rPr>
              <a:t>solution.</a:t>
            </a:r>
            <a:endParaRPr sz="882">
              <a:latin typeface="Segoe UI"/>
              <a:cs typeface="Segoe UI"/>
            </a:endParaRPr>
          </a:p>
        </p:txBody>
      </p:sp>
      <p:sp>
        <p:nvSpPr>
          <p:cNvPr id="7" name="object 7"/>
          <p:cNvSpPr txBox="1"/>
          <p:nvPr/>
        </p:nvSpPr>
        <p:spPr>
          <a:xfrm>
            <a:off x="2052302" y="2765751"/>
            <a:ext cx="3799915" cy="3058816"/>
          </a:xfrm>
          <a:prstGeom prst="rect">
            <a:avLst/>
          </a:prstGeom>
        </p:spPr>
        <p:txBody>
          <a:bodyPr vert="horz" wrap="square" lIns="0" tIns="11206" rIns="0" bIns="0" rtlCol="0">
            <a:spAutoFit/>
          </a:bodyPr>
          <a:lstStyle/>
          <a:p>
            <a:pPr marL="11206" marR="4483">
              <a:lnSpc>
                <a:spcPct val="116700"/>
              </a:lnSpc>
              <a:spcBef>
                <a:spcPts val="88"/>
              </a:spcBef>
            </a:pPr>
            <a:r>
              <a:rPr sz="882" b="1" dirty="0">
                <a:solidFill>
                  <a:srgbClr val="0068B8"/>
                </a:solidFill>
                <a:latin typeface="Segoe UI Semibold"/>
                <a:cs typeface="Segoe UI Semibold"/>
                <a:hlinkClick r:id="rId4"/>
              </a:rPr>
              <a:t>Microsoft</a:t>
            </a:r>
            <a:r>
              <a:rPr sz="882" b="1" spc="-13" dirty="0">
                <a:solidFill>
                  <a:srgbClr val="0068B8"/>
                </a:solidFill>
                <a:latin typeface="Segoe UI Semibold"/>
                <a:cs typeface="Segoe UI Semibold"/>
                <a:hlinkClick r:id="rId4"/>
              </a:rPr>
              <a:t> </a:t>
            </a:r>
            <a:r>
              <a:rPr sz="882" b="1" dirty="0">
                <a:solidFill>
                  <a:srgbClr val="0068B8"/>
                </a:solidFill>
                <a:latin typeface="Segoe UI Semibold"/>
                <a:cs typeface="Segoe UI Semibold"/>
                <a:hlinkClick r:id="rId4"/>
              </a:rPr>
              <a:t>Learn</a:t>
            </a:r>
            <a:r>
              <a:rPr sz="882" b="1" spc="-9" dirty="0">
                <a:solidFill>
                  <a:srgbClr val="0068B8"/>
                </a:solidFill>
                <a:latin typeface="Segoe UI Semibold"/>
                <a:cs typeface="Segoe UI Semibold"/>
                <a:hlinkClick r:id="rId4"/>
              </a:rPr>
              <a:t> </a:t>
            </a:r>
            <a:r>
              <a:rPr sz="882" dirty="0">
                <a:latin typeface="Segoe UI"/>
                <a:cs typeface="Segoe UI"/>
              </a:rPr>
              <a:t>supports</a:t>
            </a:r>
            <a:r>
              <a:rPr sz="882" spc="-9" dirty="0">
                <a:latin typeface="Segoe UI"/>
                <a:cs typeface="Segoe UI"/>
              </a:rPr>
              <a:t> </a:t>
            </a:r>
            <a:r>
              <a:rPr sz="882" dirty="0">
                <a:latin typeface="Segoe UI"/>
                <a:cs typeface="Segoe UI"/>
              </a:rPr>
              <a:t>IT</a:t>
            </a:r>
            <a:r>
              <a:rPr sz="882" spc="-9" dirty="0">
                <a:latin typeface="Segoe UI"/>
                <a:cs typeface="Segoe UI"/>
              </a:rPr>
              <a:t> </a:t>
            </a:r>
            <a:r>
              <a:rPr sz="882" dirty="0">
                <a:latin typeface="Segoe UI"/>
                <a:cs typeface="Segoe UI"/>
              </a:rPr>
              <a:t>pros,</a:t>
            </a:r>
            <a:r>
              <a:rPr sz="882" spc="-4" dirty="0">
                <a:latin typeface="Segoe UI"/>
                <a:cs typeface="Segoe UI"/>
              </a:rPr>
              <a:t> </a:t>
            </a:r>
            <a:r>
              <a:rPr sz="882" dirty="0">
                <a:latin typeface="Segoe UI"/>
                <a:cs typeface="Segoe UI"/>
              </a:rPr>
              <a:t>developers,</a:t>
            </a:r>
            <a:r>
              <a:rPr sz="882" spc="-13" dirty="0">
                <a:latin typeface="Segoe UI"/>
                <a:cs typeface="Segoe UI"/>
              </a:rPr>
              <a:t> </a:t>
            </a:r>
            <a:r>
              <a:rPr sz="882" dirty="0">
                <a:latin typeface="Segoe UI"/>
                <a:cs typeface="Segoe UI"/>
              </a:rPr>
              <a:t>and</a:t>
            </a:r>
            <a:r>
              <a:rPr sz="882" spc="-4" dirty="0">
                <a:latin typeface="Segoe UI"/>
                <a:cs typeface="Segoe UI"/>
              </a:rPr>
              <a:t> </a:t>
            </a:r>
            <a:r>
              <a:rPr sz="882" dirty="0">
                <a:latin typeface="Segoe UI"/>
                <a:cs typeface="Segoe UI"/>
              </a:rPr>
              <a:t>data</a:t>
            </a:r>
            <a:r>
              <a:rPr sz="882" spc="-9" dirty="0">
                <a:latin typeface="Segoe UI"/>
                <a:cs typeface="Segoe UI"/>
              </a:rPr>
              <a:t> </a:t>
            </a:r>
            <a:r>
              <a:rPr sz="882" dirty="0">
                <a:latin typeface="Segoe UI"/>
                <a:cs typeface="Segoe UI"/>
              </a:rPr>
              <a:t>and</a:t>
            </a:r>
            <a:r>
              <a:rPr sz="882" spc="-4" dirty="0">
                <a:latin typeface="Segoe UI"/>
                <a:cs typeface="Segoe UI"/>
              </a:rPr>
              <a:t> </a:t>
            </a:r>
            <a:r>
              <a:rPr sz="882" dirty="0">
                <a:latin typeface="Segoe UI"/>
                <a:cs typeface="Segoe UI"/>
              </a:rPr>
              <a:t>AI</a:t>
            </a:r>
            <a:r>
              <a:rPr sz="882" spc="-4" dirty="0">
                <a:latin typeface="Segoe UI"/>
                <a:cs typeface="Segoe UI"/>
              </a:rPr>
              <a:t> </a:t>
            </a:r>
            <a:r>
              <a:rPr sz="882" spc="-9" dirty="0">
                <a:latin typeface="Segoe UI"/>
                <a:cs typeface="Segoe UI"/>
              </a:rPr>
              <a:t>professionals </a:t>
            </a:r>
            <a:r>
              <a:rPr sz="882" dirty="0">
                <a:latin typeface="Segoe UI"/>
                <a:cs typeface="Segoe UI"/>
              </a:rPr>
              <a:t>to</a:t>
            </a:r>
            <a:r>
              <a:rPr sz="882" spc="-9" dirty="0">
                <a:latin typeface="Segoe UI"/>
                <a:cs typeface="Segoe UI"/>
              </a:rPr>
              <a:t> </a:t>
            </a:r>
            <a:r>
              <a:rPr sz="882" dirty="0">
                <a:latin typeface="Segoe UI"/>
                <a:cs typeface="Segoe UI"/>
              </a:rPr>
              <a:t>get</a:t>
            </a:r>
            <a:r>
              <a:rPr sz="882" spc="-4" dirty="0">
                <a:latin typeface="Segoe UI"/>
                <a:cs typeface="Segoe UI"/>
              </a:rPr>
              <a:t> </a:t>
            </a:r>
            <a:r>
              <a:rPr sz="882" dirty="0">
                <a:latin typeface="Segoe UI"/>
                <a:cs typeface="Segoe UI"/>
              </a:rPr>
              <a:t>the</a:t>
            </a:r>
            <a:r>
              <a:rPr sz="882" spc="-4" dirty="0">
                <a:latin typeface="Segoe UI"/>
                <a:cs typeface="Segoe UI"/>
              </a:rPr>
              <a:t> </a:t>
            </a:r>
            <a:r>
              <a:rPr sz="882" dirty="0">
                <a:latin typeface="Segoe UI"/>
                <a:cs typeface="Segoe UI"/>
              </a:rPr>
              <a:t>skills</a:t>
            </a:r>
            <a:r>
              <a:rPr sz="882" spc="-9" dirty="0">
                <a:latin typeface="Segoe UI"/>
                <a:cs typeface="Segoe UI"/>
              </a:rPr>
              <a:t> </a:t>
            </a:r>
            <a:r>
              <a:rPr sz="882" dirty="0">
                <a:latin typeface="Segoe UI"/>
                <a:cs typeface="Segoe UI"/>
              </a:rPr>
              <a:t>they</a:t>
            </a:r>
            <a:r>
              <a:rPr sz="882" spc="-4" dirty="0">
                <a:latin typeface="Segoe UI"/>
                <a:cs typeface="Segoe UI"/>
              </a:rPr>
              <a:t> </a:t>
            </a:r>
            <a:r>
              <a:rPr sz="882" dirty="0">
                <a:latin typeface="Segoe UI"/>
                <a:cs typeface="Segoe UI"/>
              </a:rPr>
              <a:t>need</a:t>
            </a:r>
            <a:r>
              <a:rPr sz="882" spc="-4" dirty="0">
                <a:latin typeface="Segoe UI"/>
                <a:cs typeface="Segoe UI"/>
              </a:rPr>
              <a:t> </a:t>
            </a:r>
            <a:r>
              <a:rPr sz="882" dirty="0">
                <a:latin typeface="Segoe UI"/>
                <a:cs typeface="Segoe UI"/>
              </a:rPr>
              <a:t>to</a:t>
            </a:r>
            <a:r>
              <a:rPr sz="882" spc="-9" dirty="0">
                <a:latin typeface="Segoe UI"/>
                <a:cs typeface="Segoe UI"/>
              </a:rPr>
              <a:t> </a:t>
            </a:r>
            <a:r>
              <a:rPr sz="882" dirty="0">
                <a:latin typeface="Segoe UI"/>
                <a:cs typeface="Segoe UI"/>
              </a:rPr>
              <a:t>cover</a:t>
            </a:r>
            <a:r>
              <a:rPr sz="882" spc="-4" dirty="0">
                <a:latin typeface="Segoe UI"/>
                <a:cs typeface="Segoe UI"/>
              </a:rPr>
              <a:t> </a:t>
            </a:r>
            <a:r>
              <a:rPr sz="882" dirty="0">
                <a:latin typeface="Segoe UI"/>
                <a:cs typeface="Segoe UI"/>
              </a:rPr>
              <a:t>all</a:t>
            </a:r>
            <a:r>
              <a:rPr sz="882" spc="-4" dirty="0">
                <a:latin typeface="Segoe UI"/>
                <a:cs typeface="Segoe UI"/>
              </a:rPr>
              <a:t> </a:t>
            </a:r>
            <a:r>
              <a:rPr sz="882" dirty="0">
                <a:latin typeface="Segoe UI"/>
                <a:cs typeface="Segoe UI"/>
              </a:rPr>
              <a:t>the</a:t>
            </a:r>
            <a:r>
              <a:rPr sz="882" spc="-4" dirty="0">
                <a:latin typeface="Segoe UI"/>
                <a:cs typeface="Segoe UI"/>
              </a:rPr>
              <a:t> </a:t>
            </a:r>
            <a:r>
              <a:rPr sz="882" dirty="0">
                <a:latin typeface="Segoe UI"/>
                <a:cs typeface="Segoe UI"/>
              </a:rPr>
              <a:t>aspects</a:t>
            </a:r>
            <a:r>
              <a:rPr sz="882" spc="-4" dirty="0">
                <a:latin typeface="Segoe UI"/>
                <a:cs typeface="Segoe UI"/>
              </a:rPr>
              <a:t> </a:t>
            </a:r>
            <a:r>
              <a:rPr sz="882" dirty="0">
                <a:latin typeface="Segoe UI"/>
                <a:cs typeface="Segoe UI"/>
              </a:rPr>
              <a:t>of</a:t>
            </a:r>
            <a:r>
              <a:rPr sz="882" spc="-4" dirty="0">
                <a:latin typeface="Segoe UI"/>
                <a:cs typeface="Segoe UI"/>
              </a:rPr>
              <a:t> </a:t>
            </a:r>
            <a:r>
              <a:rPr sz="882" dirty="0">
                <a:latin typeface="Segoe UI"/>
                <a:cs typeface="Segoe UI"/>
              </a:rPr>
              <a:t>digital</a:t>
            </a:r>
            <a:r>
              <a:rPr sz="882" spc="-4" dirty="0">
                <a:latin typeface="Segoe UI"/>
                <a:cs typeface="Segoe UI"/>
              </a:rPr>
              <a:t> </a:t>
            </a:r>
            <a:r>
              <a:rPr sz="882" spc="-9" dirty="0">
                <a:latin typeface="Segoe UI"/>
                <a:cs typeface="Segoe UI"/>
              </a:rPr>
              <a:t>transformation— </a:t>
            </a:r>
            <a:r>
              <a:rPr sz="882" dirty="0">
                <a:latin typeface="Segoe UI"/>
                <a:cs typeface="Segoe UI"/>
              </a:rPr>
              <a:t>managing</a:t>
            </a:r>
            <a:r>
              <a:rPr sz="882" spc="-9" dirty="0">
                <a:latin typeface="Segoe UI"/>
                <a:cs typeface="Segoe UI"/>
              </a:rPr>
              <a:t> </a:t>
            </a:r>
            <a:r>
              <a:rPr sz="882" dirty="0">
                <a:latin typeface="Segoe UI"/>
                <a:cs typeface="Segoe UI"/>
              </a:rPr>
              <a:t>on-premises, hybrid,</a:t>
            </a:r>
            <a:r>
              <a:rPr sz="882" spc="-4" dirty="0">
                <a:latin typeface="Segoe UI"/>
                <a:cs typeface="Segoe UI"/>
              </a:rPr>
              <a:t> </a:t>
            </a:r>
            <a:r>
              <a:rPr sz="882" dirty="0">
                <a:latin typeface="Segoe UI"/>
                <a:cs typeface="Segoe UI"/>
              </a:rPr>
              <a:t>or cloud</a:t>
            </a:r>
            <a:r>
              <a:rPr sz="882" spc="-4" dirty="0">
                <a:latin typeface="Segoe UI"/>
                <a:cs typeface="Segoe UI"/>
              </a:rPr>
              <a:t> </a:t>
            </a:r>
            <a:r>
              <a:rPr sz="882" spc="-9" dirty="0">
                <a:latin typeface="Segoe UI"/>
                <a:cs typeface="Segoe UI"/>
              </a:rPr>
              <a:t>infrastructure;</a:t>
            </a:r>
            <a:r>
              <a:rPr sz="882" dirty="0">
                <a:latin typeface="Segoe UI"/>
                <a:cs typeface="Segoe UI"/>
              </a:rPr>
              <a:t> innovating</a:t>
            </a:r>
            <a:r>
              <a:rPr sz="882" spc="-4" dirty="0">
                <a:latin typeface="Segoe UI"/>
                <a:cs typeface="Segoe UI"/>
              </a:rPr>
              <a:t> </a:t>
            </a:r>
            <a:r>
              <a:rPr sz="882" dirty="0">
                <a:latin typeface="Segoe UI"/>
                <a:cs typeface="Segoe UI"/>
              </a:rPr>
              <a:t>with </a:t>
            </a:r>
            <a:r>
              <a:rPr sz="882" spc="-22" dirty="0">
                <a:latin typeface="Segoe UI"/>
                <a:cs typeface="Segoe UI"/>
              </a:rPr>
              <a:t>the </a:t>
            </a:r>
            <a:r>
              <a:rPr sz="882" spc="-18" dirty="0">
                <a:latin typeface="Segoe UI"/>
                <a:cs typeface="Segoe UI"/>
              </a:rPr>
              <a:t>best-</a:t>
            </a:r>
            <a:r>
              <a:rPr sz="882" dirty="0">
                <a:latin typeface="Segoe UI"/>
                <a:cs typeface="Segoe UI"/>
              </a:rPr>
              <a:t>in</a:t>
            </a:r>
            <a:r>
              <a:rPr sz="882" spc="9" dirty="0">
                <a:latin typeface="Segoe UI"/>
                <a:cs typeface="Segoe UI"/>
              </a:rPr>
              <a:t> </a:t>
            </a:r>
            <a:r>
              <a:rPr sz="882" dirty="0">
                <a:latin typeface="Segoe UI"/>
                <a:cs typeface="Segoe UI"/>
              </a:rPr>
              <a:t>class</a:t>
            </a:r>
            <a:r>
              <a:rPr sz="882" spc="9" dirty="0">
                <a:latin typeface="Segoe UI"/>
                <a:cs typeface="Segoe UI"/>
              </a:rPr>
              <a:t> </a:t>
            </a:r>
            <a:r>
              <a:rPr sz="882" dirty="0">
                <a:latin typeface="Segoe UI"/>
                <a:cs typeface="Segoe UI"/>
              </a:rPr>
              <a:t>applications;</a:t>
            </a:r>
            <a:r>
              <a:rPr sz="882" spc="9" dirty="0">
                <a:latin typeface="Segoe UI"/>
                <a:cs typeface="Segoe UI"/>
              </a:rPr>
              <a:t> </a:t>
            </a:r>
            <a:r>
              <a:rPr sz="882" dirty="0">
                <a:latin typeface="Segoe UI"/>
                <a:cs typeface="Segoe UI"/>
              </a:rPr>
              <a:t>and</a:t>
            </a:r>
            <a:r>
              <a:rPr sz="882" spc="9" dirty="0">
                <a:latin typeface="Segoe UI"/>
                <a:cs typeface="Segoe UI"/>
              </a:rPr>
              <a:t> </a:t>
            </a:r>
            <a:r>
              <a:rPr sz="882" dirty="0">
                <a:latin typeface="Segoe UI"/>
                <a:cs typeface="Segoe UI"/>
              </a:rPr>
              <a:t>supporting</a:t>
            </a:r>
            <a:r>
              <a:rPr sz="882" spc="13" dirty="0">
                <a:latin typeface="Segoe UI"/>
                <a:cs typeface="Segoe UI"/>
              </a:rPr>
              <a:t> </a:t>
            </a:r>
            <a:r>
              <a:rPr sz="882" dirty="0">
                <a:latin typeface="Segoe UI"/>
                <a:cs typeface="Segoe UI"/>
              </a:rPr>
              <a:t>apps</a:t>
            </a:r>
            <a:r>
              <a:rPr sz="882" spc="9" dirty="0">
                <a:latin typeface="Segoe UI"/>
                <a:cs typeface="Segoe UI"/>
              </a:rPr>
              <a:t> </a:t>
            </a:r>
            <a:r>
              <a:rPr sz="882" dirty="0">
                <a:latin typeface="Segoe UI"/>
                <a:cs typeface="Segoe UI"/>
              </a:rPr>
              <a:t>and</a:t>
            </a:r>
            <a:r>
              <a:rPr sz="882" spc="9" dirty="0">
                <a:latin typeface="Segoe UI"/>
                <a:cs typeface="Segoe UI"/>
              </a:rPr>
              <a:t> </a:t>
            </a:r>
            <a:r>
              <a:rPr sz="882" spc="-9" dirty="0">
                <a:latin typeface="Segoe UI"/>
                <a:cs typeface="Segoe UI"/>
              </a:rPr>
              <a:t>infrastructure</a:t>
            </a:r>
            <a:r>
              <a:rPr sz="882" spc="9" dirty="0">
                <a:latin typeface="Segoe UI"/>
                <a:cs typeface="Segoe UI"/>
              </a:rPr>
              <a:t> </a:t>
            </a:r>
            <a:r>
              <a:rPr sz="882" dirty="0">
                <a:latin typeface="Segoe UI"/>
                <a:cs typeface="Segoe UI"/>
              </a:rPr>
              <a:t>with</a:t>
            </a:r>
            <a:r>
              <a:rPr sz="882" spc="13" dirty="0">
                <a:latin typeface="Segoe UI"/>
                <a:cs typeface="Segoe UI"/>
              </a:rPr>
              <a:t> </a:t>
            </a:r>
            <a:r>
              <a:rPr sz="882" spc="-18" dirty="0">
                <a:latin typeface="Segoe UI"/>
                <a:cs typeface="Segoe UI"/>
              </a:rPr>
              <a:t>data </a:t>
            </a:r>
            <a:r>
              <a:rPr sz="882" dirty="0">
                <a:latin typeface="Segoe UI"/>
                <a:cs typeface="Segoe UI"/>
              </a:rPr>
              <a:t>and</a:t>
            </a:r>
            <a:r>
              <a:rPr sz="882" spc="-18" dirty="0">
                <a:latin typeface="Segoe UI"/>
                <a:cs typeface="Segoe UI"/>
              </a:rPr>
              <a:t> </a:t>
            </a:r>
            <a:r>
              <a:rPr sz="882" dirty="0">
                <a:latin typeface="Segoe UI"/>
                <a:cs typeface="Segoe UI"/>
              </a:rPr>
              <a:t>analytics,</a:t>
            </a:r>
            <a:r>
              <a:rPr sz="882" spc="-4" dirty="0">
                <a:latin typeface="Segoe UI"/>
                <a:cs typeface="Segoe UI"/>
              </a:rPr>
              <a:t> </a:t>
            </a:r>
            <a:r>
              <a:rPr sz="882" dirty="0">
                <a:latin typeface="Segoe UI"/>
                <a:cs typeface="Segoe UI"/>
              </a:rPr>
              <a:t>all</a:t>
            </a:r>
            <a:r>
              <a:rPr sz="882" spc="-9" dirty="0">
                <a:latin typeface="Segoe UI"/>
                <a:cs typeface="Segoe UI"/>
              </a:rPr>
              <a:t> </a:t>
            </a:r>
            <a:r>
              <a:rPr sz="882" dirty="0">
                <a:latin typeface="Segoe UI"/>
                <a:cs typeface="Segoe UI"/>
              </a:rPr>
              <a:t>with</a:t>
            </a:r>
            <a:r>
              <a:rPr sz="882" spc="-4" dirty="0">
                <a:latin typeface="Segoe UI"/>
                <a:cs typeface="Segoe UI"/>
              </a:rPr>
              <a:t> </a:t>
            </a:r>
            <a:r>
              <a:rPr sz="882" dirty="0">
                <a:latin typeface="Segoe UI"/>
                <a:cs typeface="Segoe UI"/>
              </a:rPr>
              <a:t>the</a:t>
            </a:r>
            <a:r>
              <a:rPr sz="882" spc="-9" dirty="0">
                <a:latin typeface="Segoe UI"/>
                <a:cs typeface="Segoe UI"/>
              </a:rPr>
              <a:t> </a:t>
            </a:r>
            <a:r>
              <a:rPr sz="882" dirty="0">
                <a:latin typeface="Segoe UI"/>
                <a:cs typeface="Segoe UI"/>
              </a:rPr>
              <a:t>proper</a:t>
            </a:r>
            <a:r>
              <a:rPr sz="882" spc="-4" dirty="0">
                <a:latin typeface="Segoe UI"/>
                <a:cs typeface="Segoe UI"/>
              </a:rPr>
              <a:t> </a:t>
            </a:r>
            <a:r>
              <a:rPr sz="882" dirty="0">
                <a:latin typeface="Segoe UI"/>
                <a:cs typeface="Segoe UI"/>
              </a:rPr>
              <a:t>security</a:t>
            </a:r>
            <a:r>
              <a:rPr sz="882" spc="-9" dirty="0">
                <a:latin typeface="Segoe UI"/>
                <a:cs typeface="Segoe UI"/>
              </a:rPr>
              <a:t> considerations.</a:t>
            </a:r>
            <a:endParaRPr sz="882" dirty="0">
              <a:latin typeface="Segoe UI"/>
              <a:cs typeface="Segoe UI"/>
            </a:endParaRPr>
          </a:p>
          <a:p>
            <a:pPr marL="11206">
              <a:spcBef>
                <a:spcPts val="940"/>
              </a:spcBef>
            </a:pPr>
            <a:r>
              <a:rPr sz="1147" b="1" dirty="0">
                <a:solidFill>
                  <a:srgbClr val="0068B8"/>
                </a:solidFill>
                <a:latin typeface="Segoe UI Semibold"/>
                <a:cs typeface="Segoe UI Semibold"/>
              </a:rPr>
              <a:t>The</a:t>
            </a:r>
            <a:r>
              <a:rPr sz="1147" b="1" spc="-13" dirty="0">
                <a:solidFill>
                  <a:srgbClr val="0068B8"/>
                </a:solidFill>
                <a:latin typeface="Segoe UI Semibold"/>
                <a:cs typeface="Segoe UI Semibold"/>
              </a:rPr>
              <a:t> </a:t>
            </a:r>
            <a:r>
              <a:rPr sz="1147" b="1" dirty="0">
                <a:solidFill>
                  <a:srgbClr val="0068B8"/>
                </a:solidFill>
                <a:latin typeface="Segoe UI Semibold"/>
                <a:cs typeface="Segoe UI Semibold"/>
              </a:rPr>
              <a:t>right</a:t>
            </a:r>
            <a:r>
              <a:rPr sz="1147" b="1" spc="-13" dirty="0">
                <a:solidFill>
                  <a:srgbClr val="0068B8"/>
                </a:solidFill>
                <a:latin typeface="Segoe UI Semibold"/>
                <a:cs typeface="Segoe UI Semibold"/>
              </a:rPr>
              <a:t> </a:t>
            </a:r>
            <a:r>
              <a:rPr sz="1147" b="1" dirty="0">
                <a:solidFill>
                  <a:srgbClr val="0068B8"/>
                </a:solidFill>
                <a:latin typeface="Segoe UI Semibold"/>
                <a:cs typeface="Segoe UI Semibold"/>
              </a:rPr>
              <a:t>journey</a:t>
            </a:r>
            <a:r>
              <a:rPr sz="1147" b="1" spc="-18" dirty="0">
                <a:solidFill>
                  <a:srgbClr val="0068B8"/>
                </a:solidFill>
                <a:latin typeface="Segoe UI Semibold"/>
                <a:cs typeface="Segoe UI Semibold"/>
              </a:rPr>
              <a:t> </a:t>
            </a:r>
            <a:r>
              <a:rPr sz="1147" b="1" dirty="0">
                <a:solidFill>
                  <a:srgbClr val="0068B8"/>
                </a:solidFill>
                <a:latin typeface="Segoe UI Semibold"/>
                <a:cs typeface="Segoe UI Semibold"/>
              </a:rPr>
              <a:t>leads</a:t>
            </a:r>
            <a:r>
              <a:rPr sz="1147" b="1" spc="-13" dirty="0">
                <a:solidFill>
                  <a:srgbClr val="0068B8"/>
                </a:solidFill>
                <a:latin typeface="Segoe UI Semibold"/>
                <a:cs typeface="Segoe UI Semibold"/>
              </a:rPr>
              <a:t> </a:t>
            </a:r>
            <a:r>
              <a:rPr sz="1147" b="1" dirty="0">
                <a:solidFill>
                  <a:srgbClr val="0068B8"/>
                </a:solidFill>
                <a:latin typeface="Segoe UI Semibold"/>
                <a:cs typeface="Segoe UI Semibold"/>
              </a:rPr>
              <a:t>to</a:t>
            </a:r>
            <a:r>
              <a:rPr sz="1147" b="1" spc="-13" dirty="0">
                <a:solidFill>
                  <a:srgbClr val="0068B8"/>
                </a:solidFill>
                <a:latin typeface="Segoe UI Semibold"/>
                <a:cs typeface="Segoe UI Semibold"/>
              </a:rPr>
              <a:t> </a:t>
            </a:r>
            <a:r>
              <a:rPr sz="1147" b="1" spc="-9" dirty="0">
                <a:solidFill>
                  <a:srgbClr val="0068B8"/>
                </a:solidFill>
                <a:latin typeface="Segoe UI Semibold"/>
                <a:cs typeface="Segoe UI Semibold"/>
              </a:rPr>
              <a:t>long-</a:t>
            </a:r>
            <a:r>
              <a:rPr sz="1147" b="1" dirty="0">
                <a:solidFill>
                  <a:srgbClr val="0068B8"/>
                </a:solidFill>
                <a:latin typeface="Segoe UI Semibold"/>
                <a:cs typeface="Segoe UI Semibold"/>
              </a:rPr>
              <a:t>term</a:t>
            </a:r>
            <a:r>
              <a:rPr sz="1147" b="1" spc="-13" dirty="0">
                <a:solidFill>
                  <a:srgbClr val="0068B8"/>
                </a:solidFill>
                <a:latin typeface="Segoe UI Semibold"/>
                <a:cs typeface="Segoe UI Semibold"/>
              </a:rPr>
              <a:t> </a:t>
            </a:r>
            <a:r>
              <a:rPr sz="1147" b="1" spc="-9" dirty="0">
                <a:solidFill>
                  <a:srgbClr val="0068B8"/>
                </a:solidFill>
                <a:latin typeface="Segoe UI Semibold"/>
                <a:cs typeface="Segoe UI Semibold"/>
              </a:rPr>
              <a:t>growth</a:t>
            </a:r>
            <a:endParaRPr sz="1147" dirty="0">
              <a:latin typeface="Segoe UI Semibold"/>
              <a:cs typeface="Segoe UI Semibold"/>
            </a:endParaRPr>
          </a:p>
          <a:p>
            <a:pPr marL="11206">
              <a:spcBef>
                <a:spcPts val="574"/>
              </a:spcBef>
            </a:pPr>
            <a:r>
              <a:rPr sz="971" b="1" dirty="0">
                <a:solidFill>
                  <a:srgbClr val="231F20"/>
                </a:solidFill>
                <a:latin typeface="Segoe UI Semibold"/>
                <a:cs typeface="Segoe UI Semibold"/>
              </a:rPr>
              <a:t>A</a:t>
            </a:r>
            <a:r>
              <a:rPr sz="971" b="1" spc="-9" dirty="0">
                <a:solidFill>
                  <a:srgbClr val="231F20"/>
                </a:solidFill>
                <a:latin typeface="Segoe UI Semibold"/>
                <a:cs typeface="Segoe UI Semibold"/>
              </a:rPr>
              <a:t> </a:t>
            </a:r>
            <a:r>
              <a:rPr sz="971" b="1" dirty="0">
                <a:solidFill>
                  <a:srgbClr val="231F20"/>
                </a:solidFill>
                <a:latin typeface="Segoe UI Semibold"/>
                <a:cs typeface="Segoe UI Semibold"/>
              </a:rPr>
              <a:t>map</a:t>
            </a:r>
            <a:r>
              <a:rPr sz="971" b="1" spc="-4" dirty="0">
                <a:solidFill>
                  <a:srgbClr val="231F20"/>
                </a:solidFill>
                <a:latin typeface="Segoe UI Semibold"/>
                <a:cs typeface="Segoe UI Semibold"/>
              </a:rPr>
              <a:t> </a:t>
            </a:r>
            <a:r>
              <a:rPr sz="971" b="1" dirty="0">
                <a:solidFill>
                  <a:srgbClr val="231F20"/>
                </a:solidFill>
                <a:latin typeface="Segoe UI Semibold"/>
                <a:cs typeface="Segoe UI Semibold"/>
              </a:rPr>
              <a:t>for</a:t>
            </a:r>
            <a:r>
              <a:rPr sz="971" b="1" spc="-9" dirty="0">
                <a:solidFill>
                  <a:srgbClr val="231F20"/>
                </a:solidFill>
                <a:latin typeface="Segoe UI Semibold"/>
                <a:cs typeface="Segoe UI Semibold"/>
              </a:rPr>
              <a:t> </a:t>
            </a:r>
            <a:r>
              <a:rPr sz="971" b="1" dirty="0">
                <a:solidFill>
                  <a:srgbClr val="231F20"/>
                </a:solidFill>
                <a:latin typeface="Segoe UI Semibold"/>
                <a:cs typeface="Segoe UI Semibold"/>
              </a:rPr>
              <a:t>the</a:t>
            </a:r>
            <a:r>
              <a:rPr sz="971" b="1" spc="-4" dirty="0">
                <a:solidFill>
                  <a:srgbClr val="231F20"/>
                </a:solidFill>
                <a:latin typeface="Segoe UI Semibold"/>
                <a:cs typeface="Segoe UI Semibold"/>
              </a:rPr>
              <a:t> </a:t>
            </a:r>
            <a:r>
              <a:rPr sz="971" b="1" dirty="0">
                <a:solidFill>
                  <a:srgbClr val="231F20"/>
                </a:solidFill>
                <a:latin typeface="Segoe UI Semibold"/>
                <a:cs typeface="Segoe UI Semibold"/>
              </a:rPr>
              <a:t>next</a:t>
            </a:r>
            <a:r>
              <a:rPr sz="971" b="1" spc="-9" dirty="0">
                <a:solidFill>
                  <a:srgbClr val="231F20"/>
                </a:solidFill>
                <a:latin typeface="Segoe UI Semibold"/>
                <a:cs typeface="Segoe UI Semibold"/>
              </a:rPr>
              <a:t> milestone</a:t>
            </a:r>
            <a:endParaRPr sz="971" dirty="0">
              <a:latin typeface="Segoe UI Semibold"/>
              <a:cs typeface="Segoe UI Semibold"/>
            </a:endParaRPr>
          </a:p>
          <a:p>
            <a:pPr marL="11206" marR="139521" algn="just">
              <a:lnSpc>
                <a:spcPts val="1235"/>
              </a:lnSpc>
              <a:spcBef>
                <a:spcPts val="53"/>
              </a:spcBef>
            </a:pPr>
            <a:r>
              <a:rPr sz="882" dirty="0">
                <a:latin typeface="Segoe UI"/>
                <a:cs typeface="Segoe UI"/>
              </a:rPr>
              <a:t>Use</a:t>
            </a:r>
            <a:r>
              <a:rPr sz="882" spc="-9" dirty="0">
                <a:latin typeface="Segoe UI"/>
                <a:cs typeface="Segoe UI"/>
              </a:rPr>
              <a:t> </a:t>
            </a:r>
            <a:r>
              <a:rPr sz="882" dirty="0">
                <a:latin typeface="Segoe UI"/>
                <a:cs typeface="Segoe UI"/>
              </a:rPr>
              <a:t>this</a:t>
            </a:r>
            <a:r>
              <a:rPr sz="882" spc="-4" dirty="0">
                <a:latin typeface="Segoe UI"/>
                <a:cs typeface="Segoe UI"/>
              </a:rPr>
              <a:t> </a:t>
            </a:r>
            <a:r>
              <a:rPr sz="882" dirty="0">
                <a:latin typeface="Segoe UI"/>
                <a:cs typeface="Segoe UI"/>
              </a:rPr>
              <a:t>guidebook</a:t>
            </a:r>
            <a:r>
              <a:rPr sz="882" spc="-4" dirty="0">
                <a:latin typeface="Segoe UI"/>
                <a:cs typeface="Segoe UI"/>
              </a:rPr>
              <a:t> </a:t>
            </a:r>
            <a:r>
              <a:rPr sz="882" dirty="0">
                <a:latin typeface="Segoe UI"/>
                <a:cs typeface="Segoe UI"/>
              </a:rPr>
              <a:t>to</a:t>
            </a:r>
            <a:r>
              <a:rPr sz="882" spc="-4" dirty="0">
                <a:latin typeface="Segoe UI"/>
                <a:cs typeface="Segoe UI"/>
              </a:rPr>
              <a:t> </a:t>
            </a:r>
            <a:r>
              <a:rPr sz="882" dirty="0">
                <a:latin typeface="Segoe UI"/>
                <a:cs typeface="Segoe UI"/>
              </a:rPr>
              <a:t>discover</a:t>
            </a:r>
            <a:r>
              <a:rPr sz="882" spc="-4" dirty="0">
                <a:latin typeface="Segoe UI"/>
                <a:cs typeface="Segoe UI"/>
              </a:rPr>
              <a:t> </a:t>
            </a:r>
            <a:r>
              <a:rPr sz="882" dirty="0">
                <a:latin typeface="Segoe UI"/>
                <a:cs typeface="Segoe UI"/>
              </a:rPr>
              <a:t>the</a:t>
            </a:r>
            <a:r>
              <a:rPr sz="882" spc="-9" dirty="0">
                <a:latin typeface="Segoe UI"/>
                <a:cs typeface="Segoe UI"/>
              </a:rPr>
              <a:t> </a:t>
            </a:r>
            <a:r>
              <a:rPr sz="882" dirty="0">
                <a:latin typeface="Segoe UI"/>
                <a:cs typeface="Segoe UI"/>
              </a:rPr>
              <a:t>recommended</a:t>
            </a:r>
            <a:r>
              <a:rPr sz="882" spc="-4" dirty="0">
                <a:latin typeface="Segoe UI"/>
                <a:cs typeface="Segoe UI"/>
              </a:rPr>
              <a:t> </a:t>
            </a:r>
            <a:r>
              <a:rPr sz="882" dirty="0">
                <a:latin typeface="Segoe UI"/>
                <a:cs typeface="Segoe UI"/>
              </a:rPr>
              <a:t>journey</a:t>
            </a:r>
            <a:r>
              <a:rPr sz="882" spc="-4" dirty="0">
                <a:latin typeface="Segoe UI"/>
                <a:cs typeface="Segoe UI"/>
              </a:rPr>
              <a:t> </a:t>
            </a:r>
            <a:r>
              <a:rPr sz="882" dirty="0">
                <a:latin typeface="Segoe UI"/>
                <a:cs typeface="Segoe UI"/>
              </a:rPr>
              <a:t>for</a:t>
            </a:r>
            <a:r>
              <a:rPr sz="882" spc="-4" dirty="0">
                <a:latin typeface="Segoe UI"/>
                <a:cs typeface="Segoe UI"/>
              </a:rPr>
              <a:t> </a:t>
            </a:r>
            <a:r>
              <a:rPr sz="882" dirty="0">
                <a:latin typeface="Segoe UI"/>
                <a:cs typeface="Segoe UI"/>
              </a:rPr>
              <a:t>you</a:t>
            </a:r>
            <a:r>
              <a:rPr sz="882" spc="-4" dirty="0">
                <a:latin typeface="Segoe UI"/>
                <a:cs typeface="Segoe UI"/>
              </a:rPr>
              <a:t> </a:t>
            </a:r>
            <a:r>
              <a:rPr sz="882" dirty="0">
                <a:latin typeface="Segoe UI"/>
                <a:cs typeface="Segoe UI"/>
              </a:rPr>
              <a:t>or</a:t>
            </a:r>
            <a:r>
              <a:rPr sz="882" spc="-4" dirty="0">
                <a:latin typeface="Segoe UI"/>
                <a:cs typeface="Segoe UI"/>
              </a:rPr>
              <a:t> </a:t>
            </a:r>
            <a:r>
              <a:rPr sz="882" spc="-18" dirty="0">
                <a:latin typeface="Segoe UI"/>
                <a:cs typeface="Segoe UI"/>
              </a:rPr>
              <a:t>your </a:t>
            </a:r>
            <a:r>
              <a:rPr sz="882" dirty="0">
                <a:latin typeface="Segoe UI"/>
                <a:cs typeface="Segoe UI"/>
              </a:rPr>
              <a:t>team.</a:t>
            </a:r>
            <a:r>
              <a:rPr sz="882" spc="-9" dirty="0">
                <a:latin typeface="Segoe UI"/>
                <a:cs typeface="Segoe UI"/>
              </a:rPr>
              <a:t> </a:t>
            </a:r>
            <a:r>
              <a:rPr sz="882" dirty="0">
                <a:latin typeface="Segoe UI"/>
                <a:cs typeface="Segoe UI"/>
              </a:rPr>
              <a:t>The</a:t>
            </a:r>
            <a:r>
              <a:rPr sz="882" spc="-4" dirty="0">
                <a:latin typeface="Segoe UI"/>
                <a:cs typeface="Segoe UI"/>
              </a:rPr>
              <a:t> </a:t>
            </a:r>
            <a:r>
              <a:rPr sz="882" dirty="0">
                <a:latin typeface="Segoe UI"/>
                <a:cs typeface="Segoe UI"/>
              </a:rPr>
              <a:t>following</a:t>
            </a:r>
            <a:r>
              <a:rPr sz="882" spc="-4" dirty="0">
                <a:latin typeface="Segoe UI"/>
                <a:cs typeface="Segoe UI"/>
              </a:rPr>
              <a:t> </a:t>
            </a:r>
            <a:r>
              <a:rPr sz="882" dirty="0">
                <a:latin typeface="Segoe UI"/>
                <a:cs typeface="Segoe UI"/>
              </a:rPr>
              <a:t>pages</a:t>
            </a:r>
            <a:r>
              <a:rPr sz="882" spc="-4" dirty="0">
                <a:latin typeface="Segoe UI"/>
                <a:cs typeface="Segoe UI"/>
              </a:rPr>
              <a:t> </a:t>
            </a:r>
            <a:r>
              <a:rPr sz="882" dirty="0">
                <a:latin typeface="Segoe UI"/>
                <a:cs typeface="Segoe UI"/>
              </a:rPr>
              <a:t>describe</a:t>
            </a:r>
            <a:r>
              <a:rPr sz="882" spc="-9" dirty="0">
                <a:latin typeface="Segoe UI"/>
                <a:cs typeface="Segoe UI"/>
              </a:rPr>
              <a:t> </a:t>
            </a:r>
            <a:r>
              <a:rPr sz="882" dirty="0">
                <a:latin typeface="Segoe UI"/>
                <a:cs typeface="Segoe UI"/>
              </a:rPr>
              <a:t>the</a:t>
            </a:r>
            <a:r>
              <a:rPr sz="882" spc="-4" dirty="0">
                <a:latin typeface="Segoe UI"/>
                <a:cs typeface="Segoe UI"/>
              </a:rPr>
              <a:t> </a:t>
            </a:r>
            <a:r>
              <a:rPr sz="882" dirty="0">
                <a:latin typeface="Segoe UI"/>
                <a:cs typeface="Segoe UI"/>
              </a:rPr>
              <a:t>recommended</a:t>
            </a:r>
            <a:r>
              <a:rPr sz="882" spc="-4" dirty="0">
                <a:latin typeface="Segoe UI"/>
                <a:cs typeface="Segoe UI"/>
              </a:rPr>
              <a:t> </a:t>
            </a:r>
            <a:r>
              <a:rPr sz="882" dirty="0">
                <a:latin typeface="Segoe UI"/>
                <a:cs typeface="Segoe UI"/>
              </a:rPr>
              <a:t>tracks</a:t>
            </a:r>
            <a:r>
              <a:rPr sz="882" spc="-4" dirty="0">
                <a:latin typeface="Segoe UI"/>
                <a:cs typeface="Segoe UI"/>
              </a:rPr>
              <a:t> </a:t>
            </a:r>
            <a:r>
              <a:rPr sz="882" dirty="0">
                <a:latin typeface="Segoe UI"/>
                <a:cs typeface="Segoe UI"/>
              </a:rPr>
              <a:t>learners</a:t>
            </a:r>
            <a:r>
              <a:rPr sz="882" spc="-9" dirty="0">
                <a:latin typeface="Segoe UI"/>
                <a:cs typeface="Segoe UI"/>
              </a:rPr>
              <a:t> </a:t>
            </a:r>
            <a:r>
              <a:rPr sz="882" spc="-22" dirty="0">
                <a:latin typeface="Segoe UI"/>
                <a:cs typeface="Segoe UI"/>
              </a:rPr>
              <a:t>can </a:t>
            </a:r>
            <a:r>
              <a:rPr sz="882" dirty="0">
                <a:latin typeface="Segoe UI"/>
                <a:cs typeface="Segoe UI"/>
              </a:rPr>
              <a:t>take</a:t>
            </a:r>
            <a:r>
              <a:rPr sz="882" spc="216" dirty="0">
                <a:latin typeface="Segoe UI"/>
                <a:cs typeface="Segoe UI"/>
              </a:rPr>
              <a:t> </a:t>
            </a:r>
            <a:r>
              <a:rPr sz="882" dirty="0">
                <a:latin typeface="Segoe UI"/>
                <a:cs typeface="Segoe UI"/>
              </a:rPr>
              <a:t>o</a:t>
            </a:r>
            <a:r>
              <a:rPr sz="882" spc="-13" dirty="0">
                <a:latin typeface="Segoe UI"/>
                <a:cs typeface="Segoe UI"/>
              </a:rPr>
              <a:t> </a:t>
            </a:r>
            <a:r>
              <a:rPr sz="882" dirty="0">
                <a:latin typeface="Segoe UI"/>
                <a:cs typeface="Segoe UI"/>
              </a:rPr>
              <a:t>receive</a:t>
            </a:r>
            <a:r>
              <a:rPr sz="882" spc="-13" dirty="0">
                <a:latin typeface="Segoe UI"/>
                <a:cs typeface="Segoe UI"/>
              </a:rPr>
              <a:t> </a:t>
            </a:r>
            <a:r>
              <a:rPr sz="882" dirty="0">
                <a:latin typeface="Segoe UI"/>
                <a:cs typeface="Segoe UI"/>
              </a:rPr>
              <a:t>the</a:t>
            </a:r>
            <a:r>
              <a:rPr sz="882" spc="-9" dirty="0">
                <a:latin typeface="Segoe UI"/>
                <a:cs typeface="Segoe UI"/>
              </a:rPr>
              <a:t> </a:t>
            </a:r>
            <a:r>
              <a:rPr sz="882" dirty="0">
                <a:latin typeface="Segoe UI"/>
                <a:cs typeface="Segoe UI"/>
              </a:rPr>
              <a:t>maximum</a:t>
            </a:r>
            <a:r>
              <a:rPr sz="882" spc="-18" dirty="0">
                <a:latin typeface="Segoe UI"/>
                <a:cs typeface="Segoe UI"/>
              </a:rPr>
              <a:t> </a:t>
            </a:r>
            <a:r>
              <a:rPr sz="882" dirty="0">
                <a:latin typeface="Segoe UI"/>
                <a:cs typeface="Segoe UI"/>
              </a:rPr>
              <a:t>benefits</a:t>
            </a:r>
            <a:r>
              <a:rPr sz="882" spc="-13" dirty="0">
                <a:latin typeface="Segoe UI"/>
                <a:cs typeface="Segoe UI"/>
              </a:rPr>
              <a:t> </a:t>
            </a:r>
            <a:r>
              <a:rPr sz="882" dirty="0">
                <a:latin typeface="Segoe UI"/>
                <a:cs typeface="Segoe UI"/>
              </a:rPr>
              <a:t>of</a:t>
            </a:r>
            <a:r>
              <a:rPr sz="882" spc="-13" dirty="0">
                <a:latin typeface="Segoe UI"/>
                <a:cs typeface="Segoe UI"/>
              </a:rPr>
              <a:t> </a:t>
            </a:r>
            <a:r>
              <a:rPr sz="882" dirty="0">
                <a:latin typeface="Segoe UI"/>
                <a:cs typeface="Segoe UI"/>
              </a:rPr>
              <a:t>Azure</a:t>
            </a:r>
            <a:r>
              <a:rPr sz="882" spc="-9" dirty="0">
                <a:latin typeface="Segoe UI"/>
                <a:cs typeface="Segoe UI"/>
              </a:rPr>
              <a:t> </a:t>
            </a:r>
            <a:r>
              <a:rPr sz="882" dirty="0">
                <a:latin typeface="Segoe UI"/>
                <a:cs typeface="Segoe UI"/>
              </a:rPr>
              <a:t>training</a:t>
            </a:r>
            <a:r>
              <a:rPr sz="882" spc="-13" dirty="0">
                <a:latin typeface="Segoe UI"/>
                <a:cs typeface="Segoe UI"/>
              </a:rPr>
              <a:t> </a:t>
            </a:r>
            <a:r>
              <a:rPr sz="882" dirty="0">
                <a:latin typeface="Segoe UI"/>
                <a:cs typeface="Segoe UI"/>
              </a:rPr>
              <a:t>and</a:t>
            </a:r>
            <a:r>
              <a:rPr sz="882" spc="-13" dirty="0">
                <a:latin typeface="Segoe UI"/>
                <a:cs typeface="Segoe UI"/>
              </a:rPr>
              <a:t> </a:t>
            </a:r>
            <a:r>
              <a:rPr sz="882" spc="-9" dirty="0">
                <a:latin typeface="Segoe UI"/>
                <a:cs typeface="Segoe UI"/>
              </a:rPr>
              <a:t>certification.</a:t>
            </a:r>
            <a:endParaRPr sz="882" dirty="0">
              <a:latin typeface="Segoe UI"/>
              <a:cs typeface="Segoe UI"/>
            </a:endParaRPr>
          </a:p>
          <a:p>
            <a:pPr marL="11206">
              <a:spcBef>
                <a:spcPts val="741"/>
              </a:spcBef>
            </a:pPr>
            <a:r>
              <a:rPr sz="971" b="1" dirty="0">
                <a:solidFill>
                  <a:srgbClr val="231F20"/>
                </a:solidFill>
                <a:latin typeface="Segoe UI Semibold"/>
                <a:cs typeface="Segoe UI Semibold"/>
              </a:rPr>
              <a:t>Master</a:t>
            </a:r>
            <a:r>
              <a:rPr sz="971" b="1" spc="-18" dirty="0">
                <a:solidFill>
                  <a:srgbClr val="231F20"/>
                </a:solidFill>
                <a:latin typeface="Segoe UI Semibold"/>
                <a:cs typeface="Segoe UI Semibold"/>
              </a:rPr>
              <a:t> </a:t>
            </a:r>
            <a:r>
              <a:rPr sz="971" b="1" dirty="0">
                <a:solidFill>
                  <a:srgbClr val="231F20"/>
                </a:solidFill>
                <a:latin typeface="Segoe UI Semibold"/>
                <a:cs typeface="Segoe UI Semibold"/>
              </a:rPr>
              <a:t>the</a:t>
            </a:r>
            <a:r>
              <a:rPr sz="971" b="1" spc="-18" dirty="0">
                <a:solidFill>
                  <a:srgbClr val="231F20"/>
                </a:solidFill>
                <a:latin typeface="Segoe UI Semibold"/>
                <a:cs typeface="Segoe UI Semibold"/>
              </a:rPr>
              <a:t> </a:t>
            </a:r>
            <a:r>
              <a:rPr sz="971" b="1" dirty="0">
                <a:solidFill>
                  <a:srgbClr val="231F20"/>
                </a:solidFill>
                <a:latin typeface="Segoe UI Semibold"/>
                <a:cs typeface="Segoe UI Semibold"/>
              </a:rPr>
              <a:t>basics</a:t>
            </a:r>
            <a:r>
              <a:rPr sz="971" b="1" spc="-13" dirty="0">
                <a:solidFill>
                  <a:srgbClr val="231F20"/>
                </a:solidFill>
                <a:latin typeface="Segoe UI Semibold"/>
                <a:cs typeface="Segoe UI Semibold"/>
              </a:rPr>
              <a:t> </a:t>
            </a:r>
            <a:r>
              <a:rPr sz="971" b="1" dirty="0">
                <a:solidFill>
                  <a:srgbClr val="231F20"/>
                </a:solidFill>
                <a:latin typeface="Segoe UI Semibold"/>
                <a:cs typeface="Segoe UI Semibold"/>
              </a:rPr>
              <a:t>and</a:t>
            </a:r>
            <a:r>
              <a:rPr sz="971" b="1" spc="-9" dirty="0">
                <a:solidFill>
                  <a:srgbClr val="231F20"/>
                </a:solidFill>
                <a:latin typeface="Segoe UI Semibold"/>
                <a:cs typeface="Segoe UI Semibold"/>
              </a:rPr>
              <a:t> beyond</a:t>
            </a:r>
            <a:endParaRPr sz="971" dirty="0">
              <a:latin typeface="Segoe UI Semibold"/>
              <a:cs typeface="Segoe UI Semibold"/>
            </a:endParaRPr>
          </a:p>
          <a:p>
            <a:pPr marL="11206" marR="162494" algn="just">
              <a:lnSpc>
                <a:spcPts val="1235"/>
              </a:lnSpc>
              <a:spcBef>
                <a:spcPts val="53"/>
              </a:spcBef>
            </a:pPr>
            <a:r>
              <a:rPr sz="882" dirty="0">
                <a:latin typeface="Segoe UI"/>
                <a:cs typeface="Segoe UI"/>
              </a:rPr>
              <a:t>Each</a:t>
            </a:r>
            <a:r>
              <a:rPr sz="882" spc="-9" dirty="0">
                <a:latin typeface="Segoe UI"/>
                <a:cs typeface="Segoe UI"/>
              </a:rPr>
              <a:t> </a:t>
            </a:r>
            <a:r>
              <a:rPr sz="882" dirty="0">
                <a:latin typeface="Segoe UI"/>
                <a:cs typeface="Segoe UI"/>
              </a:rPr>
              <a:t>journey</a:t>
            </a:r>
            <a:r>
              <a:rPr sz="882" spc="-9" dirty="0">
                <a:latin typeface="Segoe UI"/>
                <a:cs typeface="Segoe UI"/>
              </a:rPr>
              <a:t> </a:t>
            </a:r>
            <a:r>
              <a:rPr sz="882" dirty="0">
                <a:latin typeface="Segoe UI"/>
                <a:cs typeface="Segoe UI"/>
              </a:rPr>
              <a:t>is</a:t>
            </a:r>
            <a:r>
              <a:rPr sz="882" spc="-13" dirty="0">
                <a:latin typeface="Segoe UI"/>
                <a:cs typeface="Segoe UI"/>
              </a:rPr>
              <a:t> </a:t>
            </a:r>
            <a:r>
              <a:rPr sz="882" dirty="0">
                <a:latin typeface="Segoe UI"/>
                <a:cs typeface="Segoe UI"/>
              </a:rPr>
              <a:t>designed</a:t>
            </a:r>
            <a:r>
              <a:rPr sz="882" spc="-9" dirty="0">
                <a:latin typeface="Segoe UI"/>
                <a:cs typeface="Segoe UI"/>
              </a:rPr>
              <a:t> </a:t>
            </a:r>
            <a:r>
              <a:rPr sz="882" dirty="0">
                <a:latin typeface="Segoe UI"/>
                <a:cs typeface="Segoe UI"/>
              </a:rPr>
              <a:t>to</a:t>
            </a:r>
            <a:r>
              <a:rPr sz="882" spc="-9" dirty="0">
                <a:latin typeface="Segoe UI"/>
                <a:cs typeface="Segoe UI"/>
              </a:rPr>
              <a:t> </a:t>
            </a:r>
            <a:r>
              <a:rPr sz="882" dirty="0">
                <a:latin typeface="Segoe UI"/>
                <a:cs typeface="Segoe UI"/>
              </a:rPr>
              <a:t>help</a:t>
            </a:r>
            <a:r>
              <a:rPr sz="882" spc="-9" dirty="0">
                <a:latin typeface="Segoe UI"/>
                <a:cs typeface="Segoe UI"/>
              </a:rPr>
              <a:t> </a:t>
            </a:r>
            <a:r>
              <a:rPr sz="882" dirty="0">
                <a:latin typeface="Segoe UI"/>
                <a:cs typeface="Segoe UI"/>
              </a:rPr>
              <a:t>managers</a:t>
            </a:r>
            <a:r>
              <a:rPr sz="882" spc="-13" dirty="0">
                <a:latin typeface="Segoe UI"/>
                <a:cs typeface="Segoe UI"/>
              </a:rPr>
              <a:t> </a:t>
            </a:r>
            <a:r>
              <a:rPr sz="882" dirty="0">
                <a:latin typeface="Segoe UI"/>
                <a:cs typeface="Segoe UI"/>
              </a:rPr>
              <a:t>and</a:t>
            </a:r>
            <a:r>
              <a:rPr sz="882" spc="-9" dirty="0">
                <a:latin typeface="Segoe UI"/>
                <a:cs typeface="Segoe UI"/>
              </a:rPr>
              <a:t> </a:t>
            </a:r>
            <a:r>
              <a:rPr sz="882" dirty="0">
                <a:latin typeface="Segoe UI"/>
                <a:cs typeface="Segoe UI"/>
              </a:rPr>
              <a:t>learners</a:t>
            </a:r>
            <a:r>
              <a:rPr sz="882" spc="-13" dirty="0">
                <a:latin typeface="Segoe UI"/>
                <a:cs typeface="Segoe UI"/>
              </a:rPr>
              <a:t> </a:t>
            </a:r>
            <a:r>
              <a:rPr sz="882" dirty="0">
                <a:latin typeface="Segoe UI"/>
                <a:cs typeface="Segoe UI"/>
              </a:rPr>
              <a:t>identify</a:t>
            </a:r>
            <a:r>
              <a:rPr sz="882" spc="-9" dirty="0">
                <a:latin typeface="Segoe UI"/>
                <a:cs typeface="Segoe UI"/>
              </a:rPr>
              <a:t> </a:t>
            </a:r>
            <a:r>
              <a:rPr sz="882" dirty="0">
                <a:latin typeface="Segoe UI"/>
                <a:cs typeface="Segoe UI"/>
              </a:rPr>
              <a:t>where</a:t>
            </a:r>
            <a:r>
              <a:rPr sz="882" spc="-4" dirty="0">
                <a:latin typeface="Segoe UI"/>
                <a:cs typeface="Segoe UI"/>
              </a:rPr>
              <a:t> </a:t>
            </a:r>
            <a:r>
              <a:rPr sz="882" spc="-22" dirty="0">
                <a:latin typeface="Segoe UI"/>
                <a:cs typeface="Segoe UI"/>
              </a:rPr>
              <a:t>to </a:t>
            </a:r>
            <a:r>
              <a:rPr sz="882" dirty="0">
                <a:latin typeface="Segoe UI"/>
                <a:cs typeface="Segoe UI"/>
              </a:rPr>
              <a:t>start</a:t>
            </a:r>
            <a:r>
              <a:rPr sz="882" spc="-4" dirty="0">
                <a:latin typeface="Segoe UI"/>
                <a:cs typeface="Segoe UI"/>
              </a:rPr>
              <a:t> </a:t>
            </a:r>
            <a:r>
              <a:rPr sz="882" dirty="0">
                <a:latin typeface="Segoe UI"/>
                <a:cs typeface="Segoe UI"/>
              </a:rPr>
              <a:t>and</a:t>
            </a:r>
            <a:r>
              <a:rPr sz="882" spc="-4" dirty="0">
                <a:latin typeface="Segoe UI"/>
                <a:cs typeface="Segoe UI"/>
              </a:rPr>
              <a:t> </a:t>
            </a:r>
            <a:r>
              <a:rPr sz="882" dirty="0">
                <a:latin typeface="Segoe UI"/>
                <a:cs typeface="Segoe UI"/>
              </a:rPr>
              <a:t>where to</a:t>
            </a:r>
            <a:r>
              <a:rPr sz="882" spc="-4" dirty="0">
                <a:latin typeface="Segoe UI"/>
                <a:cs typeface="Segoe UI"/>
              </a:rPr>
              <a:t> </a:t>
            </a:r>
            <a:r>
              <a:rPr sz="882" dirty="0">
                <a:latin typeface="Segoe UI"/>
                <a:cs typeface="Segoe UI"/>
              </a:rPr>
              <a:t>go based</a:t>
            </a:r>
            <a:r>
              <a:rPr sz="882" spc="-4" dirty="0">
                <a:latin typeface="Segoe UI"/>
                <a:cs typeface="Segoe UI"/>
              </a:rPr>
              <a:t> </a:t>
            </a:r>
            <a:r>
              <a:rPr sz="882" dirty="0">
                <a:latin typeface="Segoe UI"/>
                <a:cs typeface="Segoe UI"/>
              </a:rPr>
              <a:t>on</a:t>
            </a:r>
            <a:r>
              <a:rPr sz="882" spc="-4" dirty="0">
                <a:latin typeface="Segoe UI"/>
                <a:cs typeface="Segoe UI"/>
              </a:rPr>
              <a:t> </a:t>
            </a:r>
            <a:r>
              <a:rPr sz="882" dirty="0">
                <a:latin typeface="Segoe UI"/>
                <a:cs typeface="Segoe UI"/>
              </a:rPr>
              <a:t>their </a:t>
            </a:r>
            <a:r>
              <a:rPr sz="882" spc="-9" dirty="0">
                <a:latin typeface="Segoe UI"/>
                <a:cs typeface="Segoe UI"/>
              </a:rPr>
              <a:t>specific </a:t>
            </a:r>
            <a:r>
              <a:rPr sz="882" dirty="0">
                <a:latin typeface="Segoe UI"/>
                <a:cs typeface="Segoe UI"/>
              </a:rPr>
              <a:t>role or</a:t>
            </a:r>
            <a:r>
              <a:rPr sz="882" spc="-4" dirty="0">
                <a:latin typeface="Segoe UI"/>
                <a:cs typeface="Segoe UI"/>
              </a:rPr>
              <a:t> </a:t>
            </a:r>
            <a:r>
              <a:rPr sz="882" spc="-9" dirty="0">
                <a:latin typeface="Segoe UI"/>
                <a:cs typeface="Segoe UI"/>
              </a:rPr>
              <a:t>projects.</a:t>
            </a:r>
            <a:endParaRPr sz="882" dirty="0">
              <a:latin typeface="Segoe UI"/>
              <a:cs typeface="Segoe UI"/>
            </a:endParaRPr>
          </a:p>
          <a:p>
            <a:pPr marL="11206">
              <a:spcBef>
                <a:spcPts val="741"/>
              </a:spcBef>
            </a:pPr>
            <a:r>
              <a:rPr sz="971" b="1" dirty="0">
                <a:solidFill>
                  <a:srgbClr val="231F20"/>
                </a:solidFill>
                <a:latin typeface="Segoe UI Semibold"/>
                <a:cs typeface="Segoe UI Semibold"/>
              </a:rPr>
              <a:t>Everything</a:t>
            </a:r>
            <a:r>
              <a:rPr sz="971" b="1" spc="-13" dirty="0">
                <a:solidFill>
                  <a:srgbClr val="231F20"/>
                </a:solidFill>
                <a:latin typeface="Segoe UI Semibold"/>
                <a:cs typeface="Segoe UI Semibold"/>
              </a:rPr>
              <a:t> </a:t>
            </a:r>
            <a:r>
              <a:rPr sz="971" b="1" dirty="0">
                <a:solidFill>
                  <a:srgbClr val="231F20"/>
                </a:solidFill>
                <a:latin typeface="Segoe UI Semibold"/>
                <a:cs typeface="Segoe UI Semibold"/>
              </a:rPr>
              <a:t>you</a:t>
            </a:r>
            <a:r>
              <a:rPr sz="971" b="1" spc="-13" dirty="0">
                <a:solidFill>
                  <a:srgbClr val="231F20"/>
                </a:solidFill>
                <a:latin typeface="Segoe UI Semibold"/>
                <a:cs typeface="Segoe UI Semibold"/>
              </a:rPr>
              <a:t> </a:t>
            </a:r>
            <a:r>
              <a:rPr sz="971" b="1" dirty="0">
                <a:solidFill>
                  <a:srgbClr val="231F20"/>
                </a:solidFill>
                <a:latin typeface="Segoe UI Semibold"/>
                <a:cs typeface="Segoe UI Semibold"/>
              </a:rPr>
              <a:t>need</a:t>
            </a:r>
            <a:r>
              <a:rPr sz="971" b="1" spc="-9" dirty="0">
                <a:solidFill>
                  <a:srgbClr val="231F20"/>
                </a:solidFill>
                <a:latin typeface="Segoe UI Semibold"/>
                <a:cs typeface="Segoe UI Semibold"/>
              </a:rPr>
              <a:t> </a:t>
            </a:r>
            <a:r>
              <a:rPr sz="971" b="1" dirty="0">
                <a:solidFill>
                  <a:srgbClr val="231F20"/>
                </a:solidFill>
                <a:latin typeface="Segoe UI Semibold"/>
                <a:cs typeface="Segoe UI Semibold"/>
              </a:rPr>
              <a:t>in</a:t>
            </a:r>
            <a:r>
              <a:rPr sz="971" b="1" spc="-13" dirty="0">
                <a:solidFill>
                  <a:srgbClr val="231F20"/>
                </a:solidFill>
                <a:latin typeface="Segoe UI Semibold"/>
                <a:cs typeface="Segoe UI Semibold"/>
              </a:rPr>
              <a:t> </a:t>
            </a:r>
            <a:r>
              <a:rPr sz="971" b="1" dirty="0">
                <a:solidFill>
                  <a:srgbClr val="231F20"/>
                </a:solidFill>
                <a:latin typeface="Segoe UI Semibold"/>
                <a:cs typeface="Segoe UI Semibold"/>
              </a:rPr>
              <a:t>one</a:t>
            </a:r>
            <a:r>
              <a:rPr sz="971" b="1" spc="-9" dirty="0">
                <a:solidFill>
                  <a:srgbClr val="231F20"/>
                </a:solidFill>
                <a:latin typeface="Segoe UI Semibold"/>
                <a:cs typeface="Segoe UI Semibold"/>
              </a:rPr>
              <a:t> place</a:t>
            </a:r>
            <a:endParaRPr sz="971" dirty="0">
              <a:latin typeface="Segoe UI Semibold"/>
              <a:cs typeface="Segoe UI Semibold"/>
            </a:endParaRPr>
          </a:p>
          <a:p>
            <a:pPr marL="11206" marR="113746">
              <a:lnSpc>
                <a:spcPts val="1235"/>
              </a:lnSpc>
              <a:spcBef>
                <a:spcPts val="53"/>
              </a:spcBef>
            </a:pPr>
            <a:r>
              <a:rPr sz="882" dirty="0">
                <a:solidFill>
                  <a:srgbClr val="231F20"/>
                </a:solidFill>
                <a:latin typeface="Segoe UI"/>
                <a:cs typeface="Segoe UI"/>
              </a:rPr>
              <a:t>After</a:t>
            </a:r>
            <a:r>
              <a:rPr sz="882" spc="-13" dirty="0">
                <a:solidFill>
                  <a:srgbClr val="231F20"/>
                </a:solidFill>
                <a:latin typeface="Segoe UI"/>
                <a:cs typeface="Segoe UI"/>
              </a:rPr>
              <a:t> </a:t>
            </a:r>
            <a:r>
              <a:rPr sz="882" dirty="0">
                <a:solidFill>
                  <a:srgbClr val="231F20"/>
                </a:solidFill>
                <a:latin typeface="Segoe UI"/>
                <a:cs typeface="Segoe UI"/>
              </a:rPr>
              <a:t>determining</a:t>
            </a:r>
            <a:r>
              <a:rPr sz="882" spc="-13" dirty="0">
                <a:solidFill>
                  <a:srgbClr val="231F20"/>
                </a:solidFill>
                <a:latin typeface="Segoe UI"/>
                <a:cs typeface="Segoe UI"/>
              </a:rPr>
              <a:t> </a:t>
            </a:r>
            <a:r>
              <a:rPr sz="882" dirty="0">
                <a:solidFill>
                  <a:srgbClr val="231F20"/>
                </a:solidFill>
                <a:latin typeface="Segoe UI"/>
                <a:cs typeface="Segoe UI"/>
              </a:rPr>
              <a:t>which</a:t>
            </a:r>
            <a:r>
              <a:rPr sz="882" spc="-9" dirty="0">
                <a:solidFill>
                  <a:srgbClr val="231F20"/>
                </a:solidFill>
                <a:latin typeface="Segoe UI"/>
                <a:cs typeface="Segoe UI"/>
              </a:rPr>
              <a:t> </a:t>
            </a:r>
            <a:r>
              <a:rPr sz="882" dirty="0">
                <a:solidFill>
                  <a:srgbClr val="231F20"/>
                </a:solidFill>
                <a:latin typeface="Segoe UI"/>
                <a:cs typeface="Segoe UI"/>
              </a:rPr>
              <a:t>journey</a:t>
            </a:r>
            <a:r>
              <a:rPr sz="882" spc="-9" dirty="0">
                <a:solidFill>
                  <a:srgbClr val="231F20"/>
                </a:solidFill>
                <a:latin typeface="Segoe UI"/>
                <a:cs typeface="Segoe UI"/>
              </a:rPr>
              <a:t> </a:t>
            </a:r>
            <a:r>
              <a:rPr sz="882" dirty="0">
                <a:solidFill>
                  <a:srgbClr val="231F20"/>
                </a:solidFill>
                <a:latin typeface="Segoe UI"/>
                <a:cs typeface="Segoe UI"/>
              </a:rPr>
              <a:t>is</a:t>
            </a:r>
            <a:r>
              <a:rPr sz="882" spc="-13" dirty="0">
                <a:solidFill>
                  <a:srgbClr val="231F20"/>
                </a:solidFill>
                <a:latin typeface="Segoe UI"/>
                <a:cs typeface="Segoe UI"/>
              </a:rPr>
              <a:t> </a:t>
            </a:r>
            <a:r>
              <a:rPr sz="882" dirty="0">
                <a:solidFill>
                  <a:srgbClr val="231F20"/>
                </a:solidFill>
                <a:latin typeface="Segoe UI"/>
                <a:cs typeface="Segoe UI"/>
              </a:rPr>
              <a:t>the</a:t>
            </a:r>
            <a:r>
              <a:rPr sz="882" spc="-9" dirty="0">
                <a:solidFill>
                  <a:srgbClr val="231F20"/>
                </a:solidFill>
                <a:latin typeface="Segoe UI"/>
                <a:cs typeface="Segoe UI"/>
              </a:rPr>
              <a:t> </a:t>
            </a:r>
            <a:r>
              <a:rPr sz="882" dirty="0">
                <a:solidFill>
                  <a:srgbClr val="231F20"/>
                </a:solidFill>
                <a:latin typeface="Segoe UI"/>
                <a:cs typeface="Segoe UI"/>
              </a:rPr>
              <a:t>right</a:t>
            </a:r>
            <a:r>
              <a:rPr sz="882" spc="-9" dirty="0">
                <a:solidFill>
                  <a:srgbClr val="231F20"/>
                </a:solidFill>
                <a:latin typeface="Segoe UI"/>
                <a:cs typeface="Segoe UI"/>
              </a:rPr>
              <a:t> </a:t>
            </a:r>
            <a:r>
              <a:rPr sz="882" dirty="0">
                <a:solidFill>
                  <a:srgbClr val="231F20"/>
                </a:solidFill>
                <a:latin typeface="Segoe UI"/>
                <a:cs typeface="Segoe UI"/>
              </a:rPr>
              <a:t>fit,</a:t>
            </a:r>
            <a:r>
              <a:rPr sz="882" spc="-9" dirty="0">
                <a:solidFill>
                  <a:srgbClr val="231F20"/>
                </a:solidFill>
                <a:latin typeface="Segoe UI"/>
                <a:cs typeface="Segoe UI"/>
              </a:rPr>
              <a:t> </a:t>
            </a:r>
            <a:r>
              <a:rPr sz="882" dirty="0">
                <a:solidFill>
                  <a:srgbClr val="231F20"/>
                </a:solidFill>
                <a:latin typeface="Segoe UI"/>
                <a:cs typeface="Segoe UI"/>
              </a:rPr>
              <a:t>find</a:t>
            </a:r>
            <a:r>
              <a:rPr sz="882" spc="-9" dirty="0">
                <a:solidFill>
                  <a:srgbClr val="231F20"/>
                </a:solidFill>
                <a:latin typeface="Segoe UI"/>
                <a:cs typeface="Segoe UI"/>
              </a:rPr>
              <a:t> </a:t>
            </a:r>
            <a:r>
              <a:rPr sz="882" dirty="0">
                <a:solidFill>
                  <a:srgbClr val="231F20"/>
                </a:solidFill>
                <a:latin typeface="Segoe UI"/>
                <a:cs typeface="Segoe UI"/>
              </a:rPr>
              <a:t>courses,</a:t>
            </a:r>
            <a:r>
              <a:rPr sz="882" spc="-13" dirty="0">
                <a:solidFill>
                  <a:srgbClr val="231F20"/>
                </a:solidFill>
                <a:latin typeface="Segoe UI"/>
                <a:cs typeface="Segoe UI"/>
              </a:rPr>
              <a:t> </a:t>
            </a:r>
            <a:r>
              <a:rPr sz="882" spc="-9" dirty="0">
                <a:solidFill>
                  <a:srgbClr val="231F20"/>
                </a:solidFill>
                <a:latin typeface="Segoe UI"/>
                <a:cs typeface="Segoe UI"/>
              </a:rPr>
              <a:t>training </a:t>
            </a:r>
            <a:r>
              <a:rPr sz="882" dirty="0">
                <a:solidFill>
                  <a:srgbClr val="231F20"/>
                </a:solidFill>
                <a:latin typeface="Segoe UI"/>
                <a:cs typeface="Segoe UI"/>
              </a:rPr>
              <a:t>opportunities,</a:t>
            </a:r>
            <a:r>
              <a:rPr sz="882" spc="-9" dirty="0">
                <a:solidFill>
                  <a:srgbClr val="231F20"/>
                </a:solidFill>
                <a:latin typeface="Segoe UI"/>
                <a:cs typeface="Segoe UI"/>
              </a:rPr>
              <a:t> </a:t>
            </a:r>
            <a:r>
              <a:rPr sz="882" dirty="0">
                <a:solidFill>
                  <a:srgbClr val="231F20"/>
                </a:solidFill>
                <a:latin typeface="Segoe UI"/>
                <a:cs typeface="Segoe UI"/>
              </a:rPr>
              <a:t>and</a:t>
            </a:r>
            <a:r>
              <a:rPr sz="882" spc="-4" dirty="0">
                <a:solidFill>
                  <a:srgbClr val="231F20"/>
                </a:solidFill>
                <a:latin typeface="Segoe UI"/>
                <a:cs typeface="Segoe UI"/>
              </a:rPr>
              <a:t> </a:t>
            </a:r>
            <a:r>
              <a:rPr sz="882" dirty="0">
                <a:solidFill>
                  <a:srgbClr val="231F20"/>
                </a:solidFill>
                <a:latin typeface="Segoe UI"/>
                <a:cs typeface="Segoe UI"/>
              </a:rPr>
              <a:t>other</a:t>
            </a:r>
            <a:r>
              <a:rPr sz="882" spc="-4" dirty="0">
                <a:solidFill>
                  <a:srgbClr val="231F20"/>
                </a:solidFill>
                <a:latin typeface="Segoe UI"/>
                <a:cs typeface="Segoe UI"/>
              </a:rPr>
              <a:t> </a:t>
            </a:r>
            <a:r>
              <a:rPr sz="882" dirty="0">
                <a:solidFill>
                  <a:srgbClr val="231F20"/>
                </a:solidFill>
                <a:latin typeface="Segoe UI"/>
                <a:cs typeface="Segoe UI"/>
              </a:rPr>
              <a:t>important</a:t>
            </a:r>
            <a:r>
              <a:rPr sz="882" spc="-4" dirty="0">
                <a:solidFill>
                  <a:srgbClr val="231F20"/>
                </a:solidFill>
                <a:latin typeface="Segoe UI"/>
                <a:cs typeface="Segoe UI"/>
              </a:rPr>
              <a:t> </a:t>
            </a:r>
            <a:r>
              <a:rPr sz="882" dirty="0">
                <a:solidFill>
                  <a:srgbClr val="231F20"/>
                </a:solidFill>
                <a:latin typeface="Segoe UI"/>
                <a:cs typeface="Segoe UI"/>
              </a:rPr>
              <a:t>information</a:t>
            </a:r>
            <a:r>
              <a:rPr sz="882" spc="-9" dirty="0">
                <a:solidFill>
                  <a:srgbClr val="231F20"/>
                </a:solidFill>
                <a:latin typeface="Segoe UI"/>
                <a:cs typeface="Segoe UI"/>
              </a:rPr>
              <a:t> </a:t>
            </a:r>
            <a:r>
              <a:rPr sz="882" dirty="0">
                <a:solidFill>
                  <a:srgbClr val="231F20"/>
                </a:solidFill>
                <a:latin typeface="Segoe UI"/>
                <a:cs typeface="Segoe UI"/>
              </a:rPr>
              <a:t>that</a:t>
            </a:r>
            <a:r>
              <a:rPr sz="882" spc="-4" dirty="0">
                <a:solidFill>
                  <a:srgbClr val="231F20"/>
                </a:solidFill>
                <a:latin typeface="Segoe UI"/>
                <a:cs typeface="Segoe UI"/>
              </a:rPr>
              <a:t> </a:t>
            </a:r>
            <a:r>
              <a:rPr sz="882" dirty="0">
                <a:solidFill>
                  <a:srgbClr val="231F20"/>
                </a:solidFill>
                <a:latin typeface="Segoe UI"/>
                <a:cs typeface="Segoe UI"/>
              </a:rPr>
              <a:t>sets</a:t>
            </a:r>
            <a:r>
              <a:rPr sz="882" spc="-9" dirty="0">
                <a:solidFill>
                  <a:srgbClr val="231F20"/>
                </a:solidFill>
                <a:latin typeface="Segoe UI"/>
                <a:cs typeface="Segoe UI"/>
              </a:rPr>
              <a:t> </a:t>
            </a:r>
            <a:r>
              <a:rPr sz="882" dirty="0">
                <a:solidFill>
                  <a:srgbClr val="231F20"/>
                </a:solidFill>
                <a:latin typeface="Segoe UI"/>
                <a:cs typeface="Segoe UI"/>
              </a:rPr>
              <a:t>you</a:t>
            </a:r>
            <a:r>
              <a:rPr sz="882" spc="-4" dirty="0">
                <a:solidFill>
                  <a:srgbClr val="231F20"/>
                </a:solidFill>
                <a:latin typeface="Segoe UI"/>
                <a:cs typeface="Segoe UI"/>
              </a:rPr>
              <a:t> </a:t>
            </a:r>
            <a:r>
              <a:rPr sz="882" dirty="0">
                <a:solidFill>
                  <a:srgbClr val="231F20"/>
                </a:solidFill>
                <a:latin typeface="Segoe UI"/>
                <a:cs typeface="Segoe UI"/>
              </a:rPr>
              <a:t>or</a:t>
            </a:r>
            <a:r>
              <a:rPr sz="882" spc="-4" dirty="0">
                <a:solidFill>
                  <a:srgbClr val="231F20"/>
                </a:solidFill>
                <a:latin typeface="Segoe UI"/>
                <a:cs typeface="Segoe UI"/>
              </a:rPr>
              <a:t> </a:t>
            </a:r>
            <a:r>
              <a:rPr sz="882" dirty="0">
                <a:solidFill>
                  <a:srgbClr val="231F20"/>
                </a:solidFill>
                <a:latin typeface="Segoe UI"/>
                <a:cs typeface="Segoe UI"/>
              </a:rPr>
              <a:t>your</a:t>
            </a:r>
            <a:r>
              <a:rPr sz="882" spc="-4" dirty="0">
                <a:solidFill>
                  <a:srgbClr val="231F20"/>
                </a:solidFill>
                <a:latin typeface="Segoe UI"/>
                <a:cs typeface="Segoe UI"/>
              </a:rPr>
              <a:t> </a:t>
            </a:r>
            <a:r>
              <a:rPr sz="882" spc="-18" dirty="0">
                <a:solidFill>
                  <a:srgbClr val="231F20"/>
                </a:solidFill>
                <a:latin typeface="Segoe UI"/>
                <a:cs typeface="Segoe UI"/>
              </a:rPr>
              <a:t>team </a:t>
            </a:r>
            <a:r>
              <a:rPr sz="882" dirty="0">
                <a:solidFill>
                  <a:srgbClr val="231F20"/>
                </a:solidFill>
                <a:latin typeface="Segoe UI"/>
                <a:cs typeface="Segoe UI"/>
              </a:rPr>
              <a:t>up for </a:t>
            </a:r>
            <a:r>
              <a:rPr sz="882" spc="-9" dirty="0">
                <a:solidFill>
                  <a:srgbClr val="231F20"/>
                </a:solidFill>
                <a:latin typeface="Segoe UI"/>
                <a:cs typeface="Segoe UI"/>
              </a:rPr>
              <a:t>success.</a:t>
            </a:r>
            <a:endParaRPr sz="882" dirty="0">
              <a:latin typeface="Segoe UI"/>
              <a:cs typeface="Segoe UI"/>
            </a:endParaRPr>
          </a:p>
        </p:txBody>
      </p:sp>
      <p:grpSp>
        <p:nvGrpSpPr>
          <p:cNvPr id="8" name="object 8"/>
          <p:cNvGrpSpPr/>
          <p:nvPr/>
        </p:nvGrpSpPr>
        <p:grpSpPr>
          <a:xfrm>
            <a:off x="7111146" y="2880839"/>
            <a:ext cx="2056840" cy="1639421"/>
            <a:chOff x="6179699" y="3264951"/>
            <a:chExt cx="2331085" cy="1858010"/>
          </a:xfrm>
        </p:grpSpPr>
        <p:sp>
          <p:nvSpPr>
            <p:cNvPr id="9" name="object 9"/>
            <p:cNvSpPr/>
            <p:nvPr/>
          </p:nvSpPr>
          <p:spPr>
            <a:xfrm>
              <a:off x="7463622" y="3308384"/>
              <a:ext cx="1010919" cy="0"/>
            </a:xfrm>
            <a:custGeom>
              <a:avLst/>
              <a:gdLst/>
              <a:ahLst/>
              <a:cxnLst/>
              <a:rect l="l" t="t" r="r" b="b"/>
              <a:pathLst>
                <a:path w="1010920">
                  <a:moveTo>
                    <a:pt x="0" y="0"/>
                  </a:moveTo>
                  <a:lnTo>
                    <a:pt x="1010881" y="0"/>
                  </a:lnTo>
                </a:path>
              </a:pathLst>
            </a:custGeom>
            <a:ln w="14554">
              <a:solidFill>
                <a:srgbClr val="000000"/>
              </a:solidFill>
            </a:ln>
          </p:spPr>
          <p:txBody>
            <a:bodyPr wrap="square" lIns="0" tIns="0" rIns="0" bIns="0" rtlCol="0"/>
            <a:lstStyle/>
            <a:p>
              <a:endParaRPr sz="1588"/>
            </a:p>
          </p:txBody>
        </p:sp>
        <p:sp>
          <p:nvSpPr>
            <p:cNvPr id="10" name="object 10"/>
            <p:cNvSpPr/>
            <p:nvPr/>
          </p:nvSpPr>
          <p:spPr>
            <a:xfrm>
              <a:off x="7869416" y="4146720"/>
              <a:ext cx="605155" cy="0"/>
            </a:xfrm>
            <a:custGeom>
              <a:avLst/>
              <a:gdLst/>
              <a:ahLst/>
              <a:cxnLst/>
              <a:rect l="l" t="t" r="r" b="b"/>
              <a:pathLst>
                <a:path w="605154">
                  <a:moveTo>
                    <a:pt x="0" y="0"/>
                  </a:moveTo>
                  <a:lnTo>
                    <a:pt x="605091" y="0"/>
                  </a:lnTo>
                </a:path>
              </a:pathLst>
            </a:custGeom>
            <a:ln w="14554">
              <a:solidFill>
                <a:srgbClr val="0078D3"/>
              </a:solidFill>
            </a:ln>
          </p:spPr>
          <p:txBody>
            <a:bodyPr wrap="square" lIns="0" tIns="0" rIns="0" bIns="0" rtlCol="0"/>
            <a:lstStyle/>
            <a:p>
              <a:endParaRPr sz="1588"/>
            </a:p>
          </p:txBody>
        </p:sp>
        <p:sp>
          <p:nvSpPr>
            <p:cNvPr id="11" name="object 11"/>
            <p:cNvSpPr/>
            <p:nvPr/>
          </p:nvSpPr>
          <p:spPr>
            <a:xfrm>
              <a:off x="6252728" y="5079369"/>
              <a:ext cx="2221865" cy="0"/>
            </a:xfrm>
            <a:custGeom>
              <a:avLst/>
              <a:gdLst/>
              <a:ahLst/>
              <a:cxnLst/>
              <a:rect l="l" t="t" r="r" b="b"/>
              <a:pathLst>
                <a:path w="2221865">
                  <a:moveTo>
                    <a:pt x="0" y="0"/>
                  </a:moveTo>
                  <a:lnTo>
                    <a:pt x="2221776" y="0"/>
                  </a:lnTo>
                </a:path>
              </a:pathLst>
            </a:custGeom>
            <a:ln w="14554">
              <a:solidFill>
                <a:srgbClr val="0078D3"/>
              </a:solidFill>
            </a:ln>
          </p:spPr>
          <p:txBody>
            <a:bodyPr wrap="square" lIns="0" tIns="0" rIns="0" bIns="0" rtlCol="0"/>
            <a:lstStyle/>
            <a:p>
              <a:endParaRPr sz="1588"/>
            </a:p>
          </p:txBody>
        </p:sp>
        <p:pic>
          <p:nvPicPr>
            <p:cNvPr id="12" name="object 12"/>
            <p:cNvPicPr/>
            <p:nvPr/>
          </p:nvPicPr>
          <p:blipFill>
            <a:blip r:embed="rId5" cstate="print"/>
            <a:stretch>
              <a:fillRect/>
            </a:stretch>
          </p:blipFill>
          <p:spPr>
            <a:xfrm>
              <a:off x="7380866" y="3264951"/>
              <a:ext cx="86829" cy="86867"/>
            </a:xfrm>
            <a:prstGeom prst="rect">
              <a:avLst/>
            </a:prstGeom>
          </p:spPr>
        </p:pic>
        <p:pic>
          <p:nvPicPr>
            <p:cNvPr id="13" name="object 13"/>
            <p:cNvPicPr/>
            <p:nvPr/>
          </p:nvPicPr>
          <p:blipFill>
            <a:blip r:embed="rId6" cstate="print"/>
            <a:stretch>
              <a:fillRect/>
            </a:stretch>
          </p:blipFill>
          <p:spPr>
            <a:xfrm>
              <a:off x="7794888" y="4103288"/>
              <a:ext cx="86829" cy="86867"/>
            </a:xfrm>
            <a:prstGeom prst="rect">
              <a:avLst/>
            </a:prstGeom>
          </p:spPr>
        </p:pic>
        <p:pic>
          <p:nvPicPr>
            <p:cNvPr id="14" name="object 14"/>
            <p:cNvPicPr/>
            <p:nvPr/>
          </p:nvPicPr>
          <p:blipFill>
            <a:blip r:embed="rId7" cstate="print"/>
            <a:stretch>
              <a:fillRect/>
            </a:stretch>
          </p:blipFill>
          <p:spPr>
            <a:xfrm>
              <a:off x="6179699" y="5035938"/>
              <a:ext cx="86829" cy="86868"/>
            </a:xfrm>
            <a:prstGeom prst="rect">
              <a:avLst/>
            </a:prstGeom>
          </p:spPr>
        </p:pic>
        <p:pic>
          <p:nvPicPr>
            <p:cNvPr id="15" name="object 15"/>
            <p:cNvPicPr/>
            <p:nvPr/>
          </p:nvPicPr>
          <p:blipFill>
            <a:blip r:embed="rId8" cstate="print"/>
            <a:stretch>
              <a:fillRect/>
            </a:stretch>
          </p:blipFill>
          <p:spPr>
            <a:xfrm>
              <a:off x="8438374" y="5043215"/>
              <a:ext cx="72275" cy="72313"/>
            </a:xfrm>
            <a:prstGeom prst="rect">
              <a:avLst/>
            </a:prstGeom>
          </p:spPr>
        </p:pic>
        <p:pic>
          <p:nvPicPr>
            <p:cNvPr id="16" name="object 16"/>
            <p:cNvPicPr/>
            <p:nvPr/>
          </p:nvPicPr>
          <p:blipFill>
            <a:blip r:embed="rId8" cstate="print"/>
            <a:stretch>
              <a:fillRect/>
            </a:stretch>
          </p:blipFill>
          <p:spPr>
            <a:xfrm>
              <a:off x="8438374" y="4110565"/>
              <a:ext cx="72275" cy="72313"/>
            </a:xfrm>
            <a:prstGeom prst="rect">
              <a:avLst/>
            </a:prstGeom>
          </p:spPr>
        </p:pic>
        <p:pic>
          <p:nvPicPr>
            <p:cNvPr id="17" name="object 17"/>
            <p:cNvPicPr/>
            <p:nvPr/>
          </p:nvPicPr>
          <p:blipFill>
            <a:blip r:embed="rId8" cstate="print"/>
            <a:stretch>
              <a:fillRect/>
            </a:stretch>
          </p:blipFill>
          <p:spPr>
            <a:xfrm>
              <a:off x="8438374" y="3272228"/>
              <a:ext cx="72275" cy="72313"/>
            </a:xfrm>
            <a:prstGeom prst="rect">
              <a:avLst/>
            </a:prstGeom>
          </p:spPr>
        </p:pic>
      </p:grpSp>
      <p:sp>
        <p:nvSpPr>
          <p:cNvPr id="18" name="object 18"/>
          <p:cNvSpPr txBox="1"/>
          <p:nvPr/>
        </p:nvSpPr>
        <p:spPr>
          <a:xfrm>
            <a:off x="9201824" y="2828088"/>
            <a:ext cx="401731" cy="157944"/>
          </a:xfrm>
          <a:prstGeom prst="rect">
            <a:avLst/>
          </a:prstGeom>
        </p:spPr>
        <p:txBody>
          <a:bodyPr vert="horz" wrap="square" lIns="0" tIns="15128" rIns="0" bIns="0" rtlCol="0">
            <a:spAutoFit/>
          </a:bodyPr>
          <a:lstStyle/>
          <a:p>
            <a:pPr marL="11206">
              <a:spcBef>
                <a:spcPts val="119"/>
              </a:spcBef>
            </a:pPr>
            <a:r>
              <a:rPr sz="927" b="1" dirty="0">
                <a:solidFill>
                  <a:srgbClr val="231F20"/>
                </a:solidFill>
                <a:latin typeface="Segoe UI Semibold"/>
                <a:cs typeface="Segoe UI Semibold"/>
              </a:rPr>
              <a:t>IT</a:t>
            </a:r>
            <a:r>
              <a:rPr sz="927" b="1" spc="31" dirty="0">
                <a:solidFill>
                  <a:srgbClr val="231F20"/>
                </a:solidFill>
                <a:latin typeface="Segoe UI Semibold"/>
                <a:cs typeface="Segoe UI Semibold"/>
              </a:rPr>
              <a:t> </a:t>
            </a:r>
            <a:r>
              <a:rPr sz="927" b="1" spc="-18" dirty="0">
                <a:solidFill>
                  <a:srgbClr val="231F20"/>
                </a:solidFill>
                <a:latin typeface="Segoe UI Semibold"/>
                <a:cs typeface="Segoe UI Semibold"/>
              </a:rPr>
              <a:t>pros</a:t>
            </a:r>
            <a:endParaRPr sz="927">
              <a:latin typeface="Segoe UI Semibold"/>
              <a:cs typeface="Segoe UI Semibold"/>
            </a:endParaRPr>
          </a:p>
        </p:txBody>
      </p:sp>
      <p:sp>
        <p:nvSpPr>
          <p:cNvPr id="21" name="object 21"/>
          <p:cNvSpPr txBox="1">
            <a:spLocks noGrp="1"/>
          </p:cNvSpPr>
          <p:nvPr>
            <p:ph type="sldNum" sz="quarter" idx="7"/>
          </p:nvPr>
        </p:nvSpPr>
        <p:spPr>
          <a:xfrm>
            <a:off x="9617669" y="7446650"/>
            <a:ext cx="212725" cy="177800"/>
          </a:xfrm>
          <a:prstGeom prst="rect">
            <a:avLst/>
          </a:prstGeom>
        </p:spPr>
        <p:txBody>
          <a:bodyPr vert="horz" wrap="square" lIns="0" tIns="0" rIns="0" bIns="0" rtlCol="0">
            <a:spAutoFit/>
          </a:bodyPr>
          <a:lstStyle>
            <a:defPPr>
              <a:defRPr kern="0"/>
            </a:defPPr>
            <a:lvl1pPr>
              <a:defRPr sz="900" b="0" i="0">
                <a:solidFill>
                  <a:srgbClr val="505050"/>
                </a:solidFill>
                <a:latin typeface="Segoe UI"/>
                <a:cs typeface="Segoe UI"/>
              </a:defRPr>
            </a:lvl1pPr>
          </a:lstStyle>
          <a:p>
            <a:pPr marL="38100">
              <a:spcBef>
                <a:spcPts val="170"/>
              </a:spcBef>
            </a:pPr>
            <a:fld id="{81D60167-4931-47E6-BA6A-407CBD079E47}" type="slidenum">
              <a:rPr lang="en-NZ" spc="-25" smtClean="0"/>
              <a:pPr marL="38100">
                <a:spcBef>
                  <a:spcPts val="170"/>
                </a:spcBef>
              </a:pPr>
              <a:t>22</a:t>
            </a:fld>
            <a:endParaRPr spc="-22" dirty="0"/>
          </a:p>
        </p:txBody>
      </p:sp>
      <p:sp>
        <p:nvSpPr>
          <p:cNvPr id="19" name="object 19"/>
          <p:cNvSpPr txBox="1"/>
          <p:nvPr/>
        </p:nvSpPr>
        <p:spPr>
          <a:xfrm>
            <a:off x="9201823" y="3567797"/>
            <a:ext cx="640976" cy="157944"/>
          </a:xfrm>
          <a:prstGeom prst="rect">
            <a:avLst/>
          </a:prstGeom>
        </p:spPr>
        <p:txBody>
          <a:bodyPr vert="horz" wrap="square" lIns="0" tIns="15128" rIns="0" bIns="0" rtlCol="0">
            <a:spAutoFit/>
          </a:bodyPr>
          <a:lstStyle/>
          <a:p>
            <a:pPr marL="11206">
              <a:spcBef>
                <a:spcPts val="119"/>
              </a:spcBef>
            </a:pPr>
            <a:r>
              <a:rPr sz="927" b="1" spc="-9" dirty="0">
                <a:solidFill>
                  <a:srgbClr val="231F20"/>
                </a:solidFill>
                <a:latin typeface="Segoe UI Semibold"/>
                <a:cs typeface="Segoe UI Semibold"/>
              </a:rPr>
              <a:t>Developers</a:t>
            </a:r>
            <a:endParaRPr sz="927">
              <a:latin typeface="Segoe UI Semibold"/>
              <a:cs typeface="Segoe UI Semibold"/>
            </a:endParaRPr>
          </a:p>
        </p:txBody>
      </p:sp>
      <p:sp>
        <p:nvSpPr>
          <p:cNvPr id="20" name="object 20"/>
          <p:cNvSpPr txBox="1"/>
          <p:nvPr/>
        </p:nvSpPr>
        <p:spPr>
          <a:xfrm>
            <a:off x="9201823" y="4390723"/>
            <a:ext cx="828115" cy="157944"/>
          </a:xfrm>
          <a:prstGeom prst="rect">
            <a:avLst/>
          </a:prstGeom>
        </p:spPr>
        <p:txBody>
          <a:bodyPr vert="horz" wrap="square" lIns="0" tIns="15128" rIns="0" bIns="0" rtlCol="0">
            <a:spAutoFit/>
          </a:bodyPr>
          <a:lstStyle/>
          <a:p>
            <a:pPr marL="11206">
              <a:spcBef>
                <a:spcPts val="119"/>
              </a:spcBef>
            </a:pPr>
            <a:r>
              <a:rPr sz="927" b="1" dirty="0">
                <a:solidFill>
                  <a:srgbClr val="231F20"/>
                </a:solidFill>
                <a:latin typeface="Segoe UI Semibold"/>
                <a:cs typeface="Segoe UI Semibold"/>
              </a:rPr>
              <a:t>Data</a:t>
            </a:r>
            <a:r>
              <a:rPr sz="927" b="1" spc="31" dirty="0">
                <a:solidFill>
                  <a:srgbClr val="231F20"/>
                </a:solidFill>
                <a:latin typeface="Segoe UI Semibold"/>
                <a:cs typeface="Segoe UI Semibold"/>
              </a:rPr>
              <a:t> </a:t>
            </a:r>
            <a:r>
              <a:rPr sz="927" b="1" dirty="0">
                <a:solidFill>
                  <a:srgbClr val="231F20"/>
                </a:solidFill>
                <a:latin typeface="Segoe UI Semibold"/>
                <a:cs typeface="Segoe UI Semibold"/>
              </a:rPr>
              <a:t>&amp;</a:t>
            </a:r>
            <a:r>
              <a:rPr sz="927" b="1" spc="35" dirty="0">
                <a:solidFill>
                  <a:srgbClr val="231F20"/>
                </a:solidFill>
                <a:latin typeface="Segoe UI Semibold"/>
                <a:cs typeface="Segoe UI Semibold"/>
              </a:rPr>
              <a:t> </a:t>
            </a:r>
            <a:r>
              <a:rPr sz="927" b="1" dirty="0">
                <a:solidFill>
                  <a:srgbClr val="231F20"/>
                </a:solidFill>
                <a:latin typeface="Segoe UI Semibold"/>
                <a:cs typeface="Segoe UI Semibold"/>
              </a:rPr>
              <a:t>AI</a:t>
            </a:r>
            <a:r>
              <a:rPr sz="927" b="1" spc="31" dirty="0">
                <a:solidFill>
                  <a:srgbClr val="231F20"/>
                </a:solidFill>
                <a:latin typeface="Segoe UI Semibold"/>
                <a:cs typeface="Segoe UI Semibold"/>
              </a:rPr>
              <a:t> </a:t>
            </a:r>
            <a:r>
              <a:rPr sz="927" b="1" spc="-18" dirty="0">
                <a:solidFill>
                  <a:srgbClr val="231F20"/>
                </a:solidFill>
                <a:latin typeface="Segoe UI Semibold"/>
                <a:cs typeface="Segoe UI Semibold"/>
              </a:rPr>
              <a:t>pros</a:t>
            </a:r>
            <a:endParaRPr sz="927">
              <a:latin typeface="Segoe UI Semibold"/>
              <a:cs typeface="Segoe UI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58471" y="6490739"/>
            <a:ext cx="8875059" cy="367552"/>
          </a:xfrm>
          <a:custGeom>
            <a:avLst/>
            <a:gdLst/>
            <a:ahLst/>
            <a:cxnLst/>
            <a:rect l="l" t="t" r="r" b="b"/>
            <a:pathLst>
              <a:path w="10058400" h="416559">
                <a:moveTo>
                  <a:pt x="10058400" y="0"/>
                </a:moveTo>
                <a:lnTo>
                  <a:pt x="0" y="0"/>
                </a:lnTo>
                <a:lnTo>
                  <a:pt x="0" y="416229"/>
                </a:lnTo>
                <a:lnTo>
                  <a:pt x="10058400" y="416229"/>
                </a:lnTo>
                <a:lnTo>
                  <a:pt x="10058400" y="0"/>
                </a:lnTo>
                <a:close/>
              </a:path>
            </a:pathLst>
          </a:custGeom>
          <a:solidFill>
            <a:srgbClr val="E8E6DF"/>
          </a:solidFill>
        </p:spPr>
        <p:txBody>
          <a:bodyPr wrap="square" lIns="0" tIns="0" rIns="0" bIns="0" rtlCol="0"/>
          <a:lstStyle/>
          <a:p>
            <a:endParaRPr sz="1588"/>
          </a:p>
        </p:txBody>
      </p:sp>
      <p:grpSp>
        <p:nvGrpSpPr>
          <p:cNvPr id="3" name="object 3"/>
          <p:cNvGrpSpPr/>
          <p:nvPr/>
        </p:nvGrpSpPr>
        <p:grpSpPr>
          <a:xfrm>
            <a:off x="1658471" y="0"/>
            <a:ext cx="8875059" cy="1281953"/>
            <a:chOff x="0" y="0"/>
            <a:chExt cx="10058400" cy="1452880"/>
          </a:xfrm>
        </p:grpSpPr>
        <p:pic>
          <p:nvPicPr>
            <p:cNvPr id="4" name="object 4"/>
            <p:cNvPicPr/>
            <p:nvPr/>
          </p:nvPicPr>
          <p:blipFill>
            <a:blip r:embed="rId2" cstate="print"/>
            <a:stretch>
              <a:fillRect/>
            </a:stretch>
          </p:blipFill>
          <p:spPr>
            <a:xfrm>
              <a:off x="0" y="0"/>
              <a:ext cx="10058400" cy="1249311"/>
            </a:xfrm>
            <a:prstGeom prst="rect">
              <a:avLst/>
            </a:prstGeom>
          </p:spPr>
        </p:pic>
        <p:sp>
          <p:nvSpPr>
            <p:cNvPr id="5" name="object 5"/>
            <p:cNvSpPr/>
            <p:nvPr/>
          </p:nvSpPr>
          <p:spPr>
            <a:xfrm>
              <a:off x="0" y="1109611"/>
              <a:ext cx="10058400" cy="342900"/>
            </a:xfrm>
            <a:custGeom>
              <a:avLst/>
              <a:gdLst/>
              <a:ahLst/>
              <a:cxnLst/>
              <a:rect l="l" t="t" r="r" b="b"/>
              <a:pathLst>
                <a:path w="10058400" h="342900">
                  <a:moveTo>
                    <a:pt x="10058400" y="0"/>
                  </a:moveTo>
                  <a:lnTo>
                    <a:pt x="0" y="0"/>
                  </a:lnTo>
                  <a:lnTo>
                    <a:pt x="0" y="342900"/>
                  </a:lnTo>
                  <a:lnTo>
                    <a:pt x="10058400" y="342900"/>
                  </a:lnTo>
                  <a:lnTo>
                    <a:pt x="10058400" y="0"/>
                  </a:lnTo>
                  <a:close/>
                </a:path>
              </a:pathLst>
            </a:custGeom>
            <a:solidFill>
              <a:srgbClr val="0078D3"/>
            </a:solidFill>
          </p:spPr>
          <p:txBody>
            <a:bodyPr wrap="square" lIns="0" tIns="0" rIns="0" bIns="0" rtlCol="0"/>
            <a:lstStyle/>
            <a:p>
              <a:endParaRPr sz="1588"/>
            </a:p>
          </p:txBody>
        </p:sp>
      </p:grpSp>
      <p:sp>
        <p:nvSpPr>
          <p:cNvPr id="6" name="object 6"/>
          <p:cNvSpPr/>
          <p:nvPr/>
        </p:nvSpPr>
        <p:spPr>
          <a:xfrm>
            <a:off x="1658471" y="2413421"/>
            <a:ext cx="8875059" cy="748553"/>
          </a:xfrm>
          <a:custGeom>
            <a:avLst/>
            <a:gdLst/>
            <a:ahLst/>
            <a:cxnLst/>
            <a:rect l="l" t="t" r="r" b="b"/>
            <a:pathLst>
              <a:path w="10058400" h="848360">
                <a:moveTo>
                  <a:pt x="10058400" y="0"/>
                </a:moveTo>
                <a:lnTo>
                  <a:pt x="0" y="0"/>
                </a:lnTo>
                <a:lnTo>
                  <a:pt x="0" y="848258"/>
                </a:lnTo>
                <a:lnTo>
                  <a:pt x="10058400" y="848258"/>
                </a:lnTo>
                <a:lnTo>
                  <a:pt x="10058400" y="0"/>
                </a:lnTo>
                <a:close/>
              </a:path>
            </a:pathLst>
          </a:custGeom>
          <a:solidFill>
            <a:srgbClr val="F4F3F5">
              <a:alpha val="75000"/>
            </a:srgbClr>
          </a:solidFill>
        </p:spPr>
        <p:txBody>
          <a:bodyPr wrap="square" lIns="0" tIns="0" rIns="0" bIns="0" rtlCol="0"/>
          <a:lstStyle/>
          <a:p>
            <a:endParaRPr sz="1588"/>
          </a:p>
        </p:txBody>
      </p:sp>
      <p:sp>
        <p:nvSpPr>
          <p:cNvPr id="7" name="object 7"/>
          <p:cNvSpPr/>
          <p:nvPr/>
        </p:nvSpPr>
        <p:spPr>
          <a:xfrm>
            <a:off x="1658471" y="3939753"/>
            <a:ext cx="8875059" cy="748553"/>
          </a:xfrm>
          <a:custGeom>
            <a:avLst/>
            <a:gdLst/>
            <a:ahLst/>
            <a:cxnLst/>
            <a:rect l="l" t="t" r="r" b="b"/>
            <a:pathLst>
              <a:path w="10058400" h="848360">
                <a:moveTo>
                  <a:pt x="10058400" y="0"/>
                </a:moveTo>
                <a:lnTo>
                  <a:pt x="0" y="0"/>
                </a:lnTo>
                <a:lnTo>
                  <a:pt x="0" y="848258"/>
                </a:lnTo>
                <a:lnTo>
                  <a:pt x="10058400" y="848258"/>
                </a:lnTo>
                <a:lnTo>
                  <a:pt x="10058400" y="0"/>
                </a:lnTo>
                <a:close/>
              </a:path>
            </a:pathLst>
          </a:custGeom>
          <a:solidFill>
            <a:srgbClr val="F4F3F5">
              <a:alpha val="75000"/>
            </a:srgbClr>
          </a:solidFill>
        </p:spPr>
        <p:txBody>
          <a:bodyPr wrap="square" lIns="0" tIns="0" rIns="0" bIns="0" rtlCol="0"/>
          <a:lstStyle/>
          <a:p>
            <a:endParaRPr sz="1588"/>
          </a:p>
        </p:txBody>
      </p:sp>
      <p:sp>
        <p:nvSpPr>
          <p:cNvPr id="8" name="object 8"/>
          <p:cNvSpPr/>
          <p:nvPr/>
        </p:nvSpPr>
        <p:spPr>
          <a:xfrm>
            <a:off x="1658471" y="5456984"/>
            <a:ext cx="8875059" cy="748553"/>
          </a:xfrm>
          <a:custGeom>
            <a:avLst/>
            <a:gdLst/>
            <a:ahLst/>
            <a:cxnLst/>
            <a:rect l="l" t="t" r="r" b="b"/>
            <a:pathLst>
              <a:path w="10058400" h="848359">
                <a:moveTo>
                  <a:pt x="10058400" y="0"/>
                </a:moveTo>
                <a:lnTo>
                  <a:pt x="0" y="0"/>
                </a:lnTo>
                <a:lnTo>
                  <a:pt x="0" y="848258"/>
                </a:lnTo>
                <a:lnTo>
                  <a:pt x="10058400" y="848258"/>
                </a:lnTo>
                <a:lnTo>
                  <a:pt x="10058400" y="0"/>
                </a:lnTo>
                <a:close/>
              </a:path>
            </a:pathLst>
          </a:custGeom>
          <a:solidFill>
            <a:srgbClr val="F4F3F5">
              <a:alpha val="75000"/>
            </a:srgbClr>
          </a:solidFill>
        </p:spPr>
        <p:txBody>
          <a:bodyPr wrap="square" lIns="0" tIns="0" rIns="0" bIns="0" rtlCol="0"/>
          <a:lstStyle/>
          <a:p>
            <a:endParaRPr sz="1588"/>
          </a:p>
        </p:txBody>
      </p:sp>
      <p:grpSp>
        <p:nvGrpSpPr>
          <p:cNvPr id="9" name="object 9"/>
          <p:cNvGrpSpPr/>
          <p:nvPr/>
        </p:nvGrpSpPr>
        <p:grpSpPr>
          <a:xfrm>
            <a:off x="1961030" y="1448984"/>
            <a:ext cx="8269941" cy="348503"/>
            <a:chOff x="342900" y="1642182"/>
            <a:chExt cx="9372600" cy="394970"/>
          </a:xfrm>
        </p:grpSpPr>
        <p:sp>
          <p:nvSpPr>
            <p:cNvPr id="10" name="object 10"/>
            <p:cNvSpPr/>
            <p:nvPr/>
          </p:nvSpPr>
          <p:spPr>
            <a:xfrm>
              <a:off x="342900" y="1642182"/>
              <a:ext cx="9372600" cy="394970"/>
            </a:xfrm>
            <a:custGeom>
              <a:avLst/>
              <a:gdLst/>
              <a:ahLst/>
              <a:cxnLst/>
              <a:rect l="l" t="t" r="r" b="b"/>
              <a:pathLst>
                <a:path w="9372600" h="394969">
                  <a:moveTo>
                    <a:pt x="9200896" y="0"/>
                  </a:moveTo>
                  <a:lnTo>
                    <a:pt x="171450" y="0"/>
                  </a:lnTo>
                  <a:lnTo>
                    <a:pt x="125871" y="6124"/>
                  </a:lnTo>
                  <a:lnTo>
                    <a:pt x="84915" y="23407"/>
                  </a:lnTo>
                  <a:lnTo>
                    <a:pt x="50215" y="50215"/>
                  </a:lnTo>
                  <a:lnTo>
                    <a:pt x="23407" y="84915"/>
                  </a:lnTo>
                  <a:lnTo>
                    <a:pt x="6124" y="125871"/>
                  </a:lnTo>
                  <a:lnTo>
                    <a:pt x="0" y="171450"/>
                  </a:lnTo>
                  <a:lnTo>
                    <a:pt x="0" y="223088"/>
                  </a:lnTo>
                  <a:lnTo>
                    <a:pt x="6124" y="268662"/>
                  </a:lnTo>
                  <a:lnTo>
                    <a:pt x="23407" y="309617"/>
                  </a:lnTo>
                  <a:lnTo>
                    <a:pt x="50215" y="344317"/>
                  </a:lnTo>
                  <a:lnTo>
                    <a:pt x="84915" y="371127"/>
                  </a:lnTo>
                  <a:lnTo>
                    <a:pt x="125871" y="388413"/>
                  </a:lnTo>
                  <a:lnTo>
                    <a:pt x="171450" y="394538"/>
                  </a:lnTo>
                  <a:lnTo>
                    <a:pt x="9200896" y="394538"/>
                  </a:lnTo>
                  <a:lnTo>
                    <a:pt x="9246474" y="388413"/>
                  </a:lnTo>
                  <a:lnTo>
                    <a:pt x="9287430" y="371127"/>
                  </a:lnTo>
                  <a:lnTo>
                    <a:pt x="9322130" y="344317"/>
                  </a:lnTo>
                  <a:lnTo>
                    <a:pt x="9348938" y="309617"/>
                  </a:lnTo>
                  <a:lnTo>
                    <a:pt x="9366221" y="268662"/>
                  </a:lnTo>
                  <a:lnTo>
                    <a:pt x="9372346" y="223088"/>
                  </a:lnTo>
                  <a:lnTo>
                    <a:pt x="9372346" y="171450"/>
                  </a:lnTo>
                  <a:lnTo>
                    <a:pt x="9366221" y="125871"/>
                  </a:lnTo>
                  <a:lnTo>
                    <a:pt x="9348938" y="84915"/>
                  </a:lnTo>
                  <a:lnTo>
                    <a:pt x="9322130" y="50215"/>
                  </a:lnTo>
                  <a:lnTo>
                    <a:pt x="9287430" y="23407"/>
                  </a:lnTo>
                  <a:lnTo>
                    <a:pt x="9246474" y="6124"/>
                  </a:lnTo>
                  <a:lnTo>
                    <a:pt x="9200896" y="0"/>
                  </a:lnTo>
                  <a:close/>
                </a:path>
              </a:pathLst>
            </a:custGeom>
            <a:solidFill>
              <a:srgbClr val="F4F3F5"/>
            </a:solidFill>
          </p:spPr>
          <p:txBody>
            <a:bodyPr wrap="square" lIns="0" tIns="0" rIns="0" bIns="0" rtlCol="0"/>
            <a:lstStyle/>
            <a:p>
              <a:endParaRPr sz="1588"/>
            </a:p>
          </p:txBody>
        </p:sp>
        <p:pic>
          <p:nvPicPr>
            <p:cNvPr id="11" name="object 11"/>
            <p:cNvPicPr/>
            <p:nvPr/>
          </p:nvPicPr>
          <p:blipFill>
            <a:blip r:embed="rId3" cstate="print"/>
            <a:stretch>
              <a:fillRect/>
            </a:stretch>
          </p:blipFill>
          <p:spPr>
            <a:xfrm>
              <a:off x="1016506" y="1749921"/>
              <a:ext cx="178841" cy="178841"/>
            </a:xfrm>
            <a:prstGeom prst="rect">
              <a:avLst/>
            </a:prstGeom>
          </p:spPr>
        </p:pic>
      </p:grpSp>
      <p:sp>
        <p:nvSpPr>
          <p:cNvPr id="12" name="object 12"/>
          <p:cNvSpPr txBox="1">
            <a:spLocks noGrp="1"/>
          </p:cNvSpPr>
          <p:nvPr>
            <p:ph type="title"/>
          </p:nvPr>
        </p:nvSpPr>
        <p:spPr>
          <a:xfrm>
            <a:off x="1781734" y="273502"/>
            <a:ext cx="9278471" cy="688424"/>
          </a:xfrm>
          <a:prstGeom prst="rect">
            <a:avLst/>
          </a:prstGeom>
        </p:spPr>
        <p:txBody>
          <a:bodyPr vert="horz" wrap="square" lIns="0" tIns="11206" rIns="0" bIns="0" rtlCol="0" anchor="ctr">
            <a:spAutoFit/>
          </a:bodyPr>
          <a:lstStyle/>
          <a:p>
            <a:pPr marL="11206">
              <a:lnSpc>
                <a:spcPct val="100000"/>
              </a:lnSpc>
              <a:spcBef>
                <a:spcPts val="88"/>
              </a:spcBef>
            </a:pPr>
            <a:r>
              <a:rPr dirty="0"/>
              <a:t>Master</a:t>
            </a:r>
            <a:r>
              <a:rPr spc="-26" dirty="0"/>
              <a:t> </a:t>
            </a:r>
            <a:r>
              <a:rPr dirty="0"/>
              <a:t>the</a:t>
            </a:r>
            <a:r>
              <a:rPr spc="-22" dirty="0"/>
              <a:t> </a:t>
            </a:r>
            <a:r>
              <a:rPr spc="-9" dirty="0"/>
              <a:t>basics</a:t>
            </a:r>
          </a:p>
        </p:txBody>
      </p:sp>
      <p:graphicFrame>
        <p:nvGraphicFramePr>
          <p:cNvPr id="13" name="object 13"/>
          <p:cNvGraphicFramePr>
            <a:graphicFrameLocks noGrp="1"/>
          </p:cNvGraphicFramePr>
          <p:nvPr/>
        </p:nvGraphicFramePr>
        <p:xfrm>
          <a:off x="2734907" y="1505496"/>
          <a:ext cx="7050740" cy="326465"/>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728943">
                  <a:extLst>
                    <a:ext uri="{9D8B030D-6E8A-4147-A177-3AD203B41FA5}">
                      <a16:colId xmlns:a16="http://schemas.microsoft.com/office/drawing/2014/main" val="20001"/>
                    </a:ext>
                  </a:extLst>
                </a:gridCol>
                <a:gridCol w="1105460">
                  <a:extLst>
                    <a:ext uri="{9D8B030D-6E8A-4147-A177-3AD203B41FA5}">
                      <a16:colId xmlns:a16="http://schemas.microsoft.com/office/drawing/2014/main" val="20002"/>
                    </a:ext>
                  </a:extLst>
                </a:gridCol>
                <a:gridCol w="1075764">
                  <a:extLst>
                    <a:ext uri="{9D8B030D-6E8A-4147-A177-3AD203B41FA5}">
                      <a16:colId xmlns:a16="http://schemas.microsoft.com/office/drawing/2014/main" val="20003"/>
                    </a:ext>
                  </a:extLst>
                </a:gridCol>
                <a:gridCol w="1111062">
                  <a:extLst>
                    <a:ext uri="{9D8B030D-6E8A-4147-A177-3AD203B41FA5}">
                      <a16:colId xmlns:a16="http://schemas.microsoft.com/office/drawing/2014/main" val="20004"/>
                    </a:ext>
                  </a:extLst>
                </a:gridCol>
                <a:gridCol w="1254499">
                  <a:extLst>
                    <a:ext uri="{9D8B030D-6E8A-4147-A177-3AD203B41FA5}">
                      <a16:colId xmlns:a16="http://schemas.microsoft.com/office/drawing/2014/main" val="20005"/>
                    </a:ext>
                  </a:extLst>
                </a:gridCol>
                <a:gridCol w="1089212">
                  <a:extLst>
                    <a:ext uri="{9D8B030D-6E8A-4147-A177-3AD203B41FA5}">
                      <a16:colId xmlns:a16="http://schemas.microsoft.com/office/drawing/2014/main" val="20006"/>
                    </a:ext>
                  </a:extLst>
                </a:gridCol>
              </a:tblGrid>
              <a:tr h="109818">
                <a:tc>
                  <a:txBody>
                    <a:bodyPr/>
                    <a:lstStyle/>
                    <a:p>
                      <a:pPr marL="31750">
                        <a:lnSpc>
                          <a:spcPts val="819"/>
                        </a:lnSpc>
                        <a:spcBef>
                          <a:spcPts val="60"/>
                        </a:spcBef>
                      </a:pPr>
                      <a:r>
                        <a:rPr sz="700" spc="-25" dirty="0">
                          <a:latin typeface="Segoe UI"/>
                          <a:cs typeface="Segoe UI"/>
                        </a:rPr>
                        <a:t>Instructor-led</a:t>
                      </a:r>
                      <a:endParaRPr sz="700">
                        <a:latin typeface="Segoe UI"/>
                        <a:cs typeface="Segoe UI"/>
                      </a:endParaRPr>
                    </a:p>
                  </a:txBody>
                  <a:tcPr marL="0" marR="0" marT="6724" marB="0"/>
                </a:tc>
                <a:tc>
                  <a:txBody>
                    <a:bodyPr/>
                    <a:lstStyle/>
                    <a:p>
                      <a:pPr marL="172085">
                        <a:lnSpc>
                          <a:spcPts val="819"/>
                        </a:lnSpc>
                        <a:spcBef>
                          <a:spcPts val="60"/>
                        </a:spcBef>
                      </a:pPr>
                      <a:r>
                        <a:rPr sz="700" spc="-35" dirty="0">
                          <a:latin typeface="Segoe UI"/>
                          <a:cs typeface="Segoe UI"/>
                        </a:rPr>
                        <a:t>Self-</a:t>
                      </a:r>
                      <a:r>
                        <a:rPr sz="700" spc="-10" dirty="0">
                          <a:latin typeface="Segoe UI"/>
                          <a:cs typeface="Segoe UI"/>
                        </a:rPr>
                        <a:t>paced</a:t>
                      </a:r>
                      <a:endParaRPr sz="700">
                        <a:latin typeface="Segoe UI"/>
                        <a:cs typeface="Segoe UI"/>
                      </a:endParaRPr>
                    </a:p>
                  </a:txBody>
                  <a:tcPr marL="0" marR="0" marT="6724" marB="0"/>
                </a:tc>
                <a:tc>
                  <a:txBody>
                    <a:bodyPr/>
                    <a:lstStyle/>
                    <a:p>
                      <a:pPr marL="205104">
                        <a:lnSpc>
                          <a:spcPts val="819"/>
                        </a:lnSpc>
                        <a:spcBef>
                          <a:spcPts val="60"/>
                        </a:spcBef>
                      </a:pPr>
                      <a:r>
                        <a:rPr sz="700" spc="-25" dirty="0">
                          <a:latin typeface="Segoe UI"/>
                          <a:cs typeface="Segoe UI"/>
                        </a:rPr>
                        <a:t>Microsoft</a:t>
                      </a:r>
                      <a:r>
                        <a:rPr sz="700" spc="10" dirty="0">
                          <a:latin typeface="Segoe UI"/>
                          <a:cs typeface="Segoe UI"/>
                        </a:rPr>
                        <a:t> </a:t>
                      </a:r>
                      <a:r>
                        <a:rPr sz="700" spc="-10" dirty="0">
                          <a:latin typeface="Segoe UI"/>
                          <a:cs typeface="Segoe UI"/>
                        </a:rPr>
                        <a:t>Virtual</a:t>
                      </a:r>
                      <a:endParaRPr sz="700">
                        <a:latin typeface="Segoe UI"/>
                        <a:cs typeface="Segoe UI"/>
                      </a:endParaRPr>
                    </a:p>
                  </a:txBody>
                  <a:tcPr marL="0" marR="0" marT="6724" marB="0">
                    <a:lnR w="12700">
                      <a:solidFill>
                        <a:srgbClr val="505050"/>
                      </a:solidFill>
                      <a:prstDash val="solid"/>
                    </a:lnR>
                  </a:tcPr>
                </a:tc>
                <a:tc>
                  <a:txBody>
                    <a:bodyPr/>
                    <a:lstStyle/>
                    <a:p>
                      <a:pPr marL="561340">
                        <a:lnSpc>
                          <a:spcPts val="819"/>
                        </a:lnSpc>
                        <a:spcBef>
                          <a:spcPts val="60"/>
                        </a:spcBef>
                      </a:pPr>
                      <a:r>
                        <a:rPr sz="700" spc="-20" dirty="0">
                          <a:latin typeface="Segoe UI"/>
                          <a:cs typeface="Segoe UI"/>
                        </a:rPr>
                        <a:t>Exam</a:t>
                      </a:r>
                      <a:endParaRPr sz="700">
                        <a:latin typeface="Segoe UI"/>
                        <a:cs typeface="Segoe UI"/>
                      </a:endParaRPr>
                    </a:p>
                  </a:txBody>
                  <a:tcPr marL="0" marR="0" marT="6724" marB="0">
                    <a:lnL w="12700">
                      <a:solidFill>
                        <a:srgbClr val="505050"/>
                      </a:solidFill>
                      <a:prstDash val="solid"/>
                    </a:lnL>
                  </a:tcPr>
                </a:tc>
                <a:tc>
                  <a:txBody>
                    <a:bodyPr/>
                    <a:lstStyle/>
                    <a:p>
                      <a:pPr marL="160020">
                        <a:lnSpc>
                          <a:spcPts val="819"/>
                        </a:lnSpc>
                        <a:spcBef>
                          <a:spcPts val="60"/>
                        </a:spcBef>
                      </a:pPr>
                      <a:r>
                        <a:rPr sz="700" spc="-25" dirty="0">
                          <a:latin typeface="Segoe UI"/>
                          <a:cs typeface="Segoe UI"/>
                        </a:rPr>
                        <a:t>Microsoft</a:t>
                      </a:r>
                      <a:r>
                        <a:rPr sz="700" spc="10" dirty="0">
                          <a:latin typeface="Segoe UI"/>
                          <a:cs typeface="Segoe UI"/>
                        </a:rPr>
                        <a:t> </a:t>
                      </a:r>
                      <a:r>
                        <a:rPr sz="700" spc="-10" dirty="0">
                          <a:latin typeface="Segoe UI"/>
                          <a:cs typeface="Segoe UI"/>
                        </a:rPr>
                        <a:t>Official</a:t>
                      </a:r>
                      <a:endParaRPr sz="700">
                        <a:latin typeface="Segoe UI"/>
                        <a:cs typeface="Segoe UI"/>
                      </a:endParaRPr>
                    </a:p>
                  </a:txBody>
                  <a:tcPr marL="0" marR="0" marT="6724" marB="0">
                    <a:lnR w="12700">
                      <a:solidFill>
                        <a:srgbClr val="505050"/>
                      </a:solidFill>
                      <a:prstDash val="solid"/>
                    </a:lnR>
                  </a:tcPr>
                </a:tc>
                <a:tc>
                  <a:txBody>
                    <a:bodyPr/>
                    <a:lstStyle/>
                    <a:p>
                      <a:pPr marL="561340">
                        <a:lnSpc>
                          <a:spcPts val="819"/>
                        </a:lnSpc>
                        <a:spcBef>
                          <a:spcPts val="60"/>
                        </a:spcBef>
                      </a:pPr>
                      <a:r>
                        <a:rPr sz="700" spc="-10" dirty="0">
                          <a:latin typeface="Segoe UI"/>
                          <a:cs typeface="Segoe UI"/>
                        </a:rPr>
                        <a:t>Microsoft</a:t>
                      </a:r>
                      <a:endParaRPr sz="700">
                        <a:latin typeface="Segoe UI"/>
                        <a:cs typeface="Segoe UI"/>
                      </a:endParaRPr>
                    </a:p>
                  </a:txBody>
                  <a:tcPr marL="0" marR="0" marT="6724" marB="0">
                    <a:lnL w="12700">
                      <a:solidFill>
                        <a:srgbClr val="505050"/>
                      </a:solidFill>
                      <a:prstDash val="solid"/>
                    </a:lnL>
                    <a:lnR w="12700">
                      <a:solidFill>
                        <a:srgbClr val="505050"/>
                      </a:solidFill>
                      <a:prstDash val="solid"/>
                    </a:lnR>
                  </a:tcPr>
                </a:tc>
                <a:tc>
                  <a:txBody>
                    <a:bodyPr/>
                    <a:lstStyle/>
                    <a:p>
                      <a:pPr marL="531495">
                        <a:lnSpc>
                          <a:spcPts val="819"/>
                        </a:lnSpc>
                        <a:spcBef>
                          <a:spcPts val="60"/>
                        </a:spcBef>
                      </a:pPr>
                      <a:r>
                        <a:rPr sz="700" spc="-25" dirty="0">
                          <a:latin typeface="Segoe UI"/>
                          <a:cs typeface="Segoe UI"/>
                        </a:rPr>
                        <a:t>Microsoft</a:t>
                      </a:r>
                      <a:r>
                        <a:rPr sz="700" spc="10" dirty="0">
                          <a:latin typeface="Segoe UI"/>
                          <a:cs typeface="Segoe UI"/>
                        </a:rPr>
                        <a:t> </a:t>
                      </a:r>
                      <a:r>
                        <a:rPr sz="700" spc="-10" dirty="0">
                          <a:latin typeface="Segoe UI"/>
                          <a:cs typeface="Segoe UI"/>
                        </a:rPr>
                        <a:t>Learn</a:t>
                      </a:r>
                      <a:endParaRPr sz="700">
                        <a:latin typeface="Segoe UI"/>
                        <a:cs typeface="Segoe UI"/>
                      </a:endParaRPr>
                    </a:p>
                  </a:txBody>
                  <a:tcPr marL="0" marR="0" marT="6724" marB="0">
                    <a:lnL w="12700">
                      <a:solidFill>
                        <a:srgbClr val="505050"/>
                      </a:solidFill>
                      <a:prstDash val="solid"/>
                    </a:lnL>
                  </a:tcPr>
                </a:tc>
                <a:extLst>
                  <a:ext uri="{0D108BD9-81ED-4DB2-BD59-A6C34878D82A}">
                    <a16:rowId xmlns:a16="http://schemas.microsoft.com/office/drawing/2014/main" val="10000"/>
                  </a:ext>
                </a:extLst>
              </a:tr>
              <a:tr h="116541">
                <a:tc>
                  <a:txBody>
                    <a:bodyPr/>
                    <a:lstStyle/>
                    <a:p>
                      <a:pPr marL="31750">
                        <a:lnSpc>
                          <a:spcPts val="940"/>
                        </a:lnSpc>
                      </a:pPr>
                      <a:r>
                        <a:rPr sz="700" spc="-10" dirty="0">
                          <a:latin typeface="Segoe UI"/>
                          <a:cs typeface="Segoe UI"/>
                        </a:rPr>
                        <a:t>training</a:t>
                      </a:r>
                      <a:endParaRPr sz="700">
                        <a:latin typeface="Segoe UI"/>
                        <a:cs typeface="Segoe UI"/>
                      </a:endParaRPr>
                    </a:p>
                  </a:txBody>
                  <a:tcPr marL="0" marR="0" marT="0" marB="0"/>
                </a:tc>
                <a:tc>
                  <a:txBody>
                    <a:bodyPr/>
                    <a:lstStyle/>
                    <a:p>
                      <a:pPr marL="172085">
                        <a:lnSpc>
                          <a:spcPts val="940"/>
                        </a:lnSpc>
                      </a:pPr>
                      <a:r>
                        <a:rPr sz="700" spc="-10" dirty="0">
                          <a:latin typeface="Segoe UI"/>
                          <a:cs typeface="Segoe UI"/>
                        </a:rPr>
                        <a:t>learning</a:t>
                      </a:r>
                      <a:endParaRPr sz="700">
                        <a:latin typeface="Segoe UI"/>
                        <a:cs typeface="Segoe UI"/>
                      </a:endParaRPr>
                    </a:p>
                  </a:txBody>
                  <a:tcPr marL="0" marR="0" marT="0" marB="0"/>
                </a:tc>
                <a:tc>
                  <a:txBody>
                    <a:bodyPr/>
                    <a:lstStyle/>
                    <a:p>
                      <a:pPr marL="205104">
                        <a:lnSpc>
                          <a:spcPts val="940"/>
                        </a:lnSpc>
                      </a:pPr>
                      <a:r>
                        <a:rPr sz="700" spc="-30" dirty="0">
                          <a:latin typeface="Segoe UI"/>
                          <a:cs typeface="Segoe UI"/>
                        </a:rPr>
                        <a:t>Training</a:t>
                      </a:r>
                      <a:r>
                        <a:rPr sz="700" spc="-5" dirty="0">
                          <a:latin typeface="Segoe UI"/>
                          <a:cs typeface="Segoe UI"/>
                        </a:rPr>
                        <a:t> </a:t>
                      </a:r>
                      <a:r>
                        <a:rPr sz="700" spc="-20" dirty="0">
                          <a:latin typeface="Segoe UI"/>
                          <a:cs typeface="Segoe UI"/>
                        </a:rPr>
                        <a:t>Days</a:t>
                      </a:r>
                      <a:endParaRPr sz="700">
                        <a:latin typeface="Segoe UI"/>
                        <a:cs typeface="Segoe UI"/>
                      </a:endParaRPr>
                    </a:p>
                  </a:txBody>
                  <a:tcPr marL="0" marR="0" marT="0" marB="0">
                    <a:lnR w="12700">
                      <a:solidFill>
                        <a:srgbClr val="505050"/>
                      </a:solidFill>
                      <a:prstDash val="solid"/>
                    </a:lnR>
                  </a:tcPr>
                </a:tc>
                <a:tc>
                  <a:txBody>
                    <a:bodyPr/>
                    <a:lstStyle/>
                    <a:p>
                      <a:pPr marL="561340">
                        <a:lnSpc>
                          <a:spcPts val="940"/>
                        </a:lnSpc>
                      </a:pPr>
                      <a:r>
                        <a:rPr sz="700" spc="-10" dirty="0">
                          <a:latin typeface="Segoe UI"/>
                          <a:cs typeface="Segoe UI"/>
                        </a:rPr>
                        <a:t>preparation</a:t>
                      </a:r>
                      <a:endParaRPr sz="700">
                        <a:latin typeface="Segoe UI"/>
                        <a:cs typeface="Segoe UI"/>
                      </a:endParaRPr>
                    </a:p>
                  </a:txBody>
                  <a:tcPr marL="0" marR="0" marT="0" marB="0">
                    <a:lnL w="12700">
                      <a:solidFill>
                        <a:srgbClr val="505050"/>
                      </a:solidFill>
                      <a:prstDash val="solid"/>
                    </a:lnL>
                  </a:tcPr>
                </a:tc>
                <a:tc>
                  <a:txBody>
                    <a:bodyPr/>
                    <a:lstStyle/>
                    <a:p>
                      <a:pPr marL="160020">
                        <a:lnSpc>
                          <a:spcPts val="940"/>
                        </a:lnSpc>
                      </a:pPr>
                      <a:r>
                        <a:rPr sz="700" spc="-25" dirty="0">
                          <a:latin typeface="Segoe UI"/>
                          <a:cs typeface="Segoe UI"/>
                        </a:rPr>
                        <a:t>Practice</a:t>
                      </a:r>
                      <a:r>
                        <a:rPr sz="700" spc="15" dirty="0">
                          <a:latin typeface="Segoe UI"/>
                          <a:cs typeface="Segoe UI"/>
                        </a:rPr>
                        <a:t> </a:t>
                      </a:r>
                      <a:r>
                        <a:rPr sz="700" spc="-20" dirty="0">
                          <a:latin typeface="Segoe UI"/>
                          <a:cs typeface="Segoe UI"/>
                        </a:rPr>
                        <a:t>Test</a:t>
                      </a:r>
                      <a:endParaRPr sz="700">
                        <a:latin typeface="Segoe UI"/>
                        <a:cs typeface="Segoe UI"/>
                      </a:endParaRPr>
                    </a:p>
                  </a:txBody>
                  <a:tcPr marL="0" marR="0" marT="0" marB="0">
                    <a:lnR w="12700">
                      <a:solidFill>
                        <a:srgbClr val="505050"/>
                      </a:solidFill>
                      <a:prstDash val="solid"/>
                    </a:lnR>
                  </a:tcPr>
                </a:tc>
                <a:tc>
                  <a:txBody>
                    <a:bodyPr/>
                    <a:lstStyle/>
                    <a:p>
                      <a:pPr marL="561340">
                        <a:lnSpc>
                          <a:spcPts val="900"/>
                        </a:lnSpc>
                        <a:spcBef>
                          <a:spcPts val="40"/>
                        </a:spcBef>
                      </a:pPr>
                      <a:r>
                        <a:rPr sz="700" spc="-10" dirty="0">
                          <a:latin typeface="Segoe UI"/>
                          <a:cs typeface="Segoe UI"/>
                        </a:rPr>
                        <a:t>Certifications</a:t>
                      </a:r>
                      <a:endParaRPr sz="700">
                        <a:latin typeface="Segoe UI"/>
                        <a:cs typeface="Segoe UI"/>
                      </a:endParaRPr>
                    </a:p>
                  </a:txBody>
                  <a:tcPr marL="0" marR="0" marT="4482" marB="0">
                    <a:lnL w="12700">
                      <a:solidFill>
                        <a:srgbClr val="505050"/>
                      </a:solidFill>
                      <a:prstDash val="solid"/>
                    </a:lnL>
                    <a:lnR w="12700">
                      <a:solidFill>
                        <a:srgbClr val="505050"/>
                      </a:solidFill>
                      <a:prstDash val="solid"/>
                    </a:lnR>
                  </a:tcPr>
                </a:tc>
                <a:tc>
                  <a:txBody>
                    <a:bodyPr/>
                    <a:lstStyle/>
                    <a:p>
                      <a:pPr marL="531495">
                        <a:lnSpc>
                          <a:spcPts val="940"/>
                        </a:lnSpc>
                      </a:pPr>
                      <a:r>
                        <a:rPr sz="700" spc="-20" dirty="0">
                          <a:latin typeface="Segoe UI"/>
                          <a:cs typeface="Segoe UI"/>
                        </a:rPr>
                        <a:t>Cloud</a:t>
                      </a:r>
                      <a:r>
                        <a:rPr sz="700" spc="-25" dirty="0">
                          <a:latin typeface="Segoe UI"/>
                          <a:cs typeface="Segoe UI"/>
                        </a:rPr>
                        <a:t> </a:t>
                      </a:r>
                      <a:r>
                        <a:rPr sz="700" spc="-10" dirty="0">
                          <a:latin typeface="Segoe UI"/>
                          <a:cs typeface="Segoe UI"/>
                        </a:rPr>
                        <a:t>Games</a:t>
                      </a:r>
                      <a:endParaRPr sz="700" dirty="0">
                        <a:latin typeface="Segoe UI"/>
                        <a:cs typeface="Segoe UI"/>
                      </a:endParaRPr>
                    </a:p>
                  </a:txBody>
                  <a:tcPr marL="0" marR="0" marT="0" marB="0">
                    <a:lnL w="12700">
                      <a:solidFill>
                        <a:srgbClr val="505050"/>
                      </a:solidFill>
                      <a:prstDash val="solid"/>
                    </a:lnL>
                  </a:tcPr>
                </a:tc>
                <a:extLst>
                  <a:ext uri="{0D108BD9-81ED-4DB2-BD59-A6C34878D82A}">
                    <a16:rowId xmlns:a16="http://schemas.microsoft.com/office/drawing/2014/main" val="10001"/>
                  </a:ext>
                </a:extLst>
              </a:tr>
            </a:tbl>
          </a:graphicData>
        </a:graphic>
      </p:graphicFrame>
      <p:pic>
        <p:nvPicPr>
          <p:cNvPr id="14" name="object 14"/>
          <p:cNvPicPr/>
          <p:nvPr/>
        </p:nvPicPr>
        <p:blipFill>
          <a:blip r:embed="rId4" cstate="print"/>
          <a:stretch>
            <a:fillRect/>
          </a:stretch>
        </p:blipFill>
        <p:spPr>
          <a:xfrm>
            <a:off x="3359109" y="1544048"/>
            <a:ext cx="157801" cy="157801"/>
          </a:xfrm>
          <a:prstGeom prst="rect">
            <a:avLst/>
          </a:prstGeom>
        </p:spPr>
      </p:pic>
      <p:pic>
        <p:nvPicPr>
          <p:cNvPr id="15" name="object 15"/>
          <p:cNvPicPr/>
          <p:nvPr/>
        </p:nvPicPr>
        <p:blipFill>
          <a:blip r:embed="rId5" cstate="print"/>
          <a:stretch>
            <a:fillRect/>
          </a:stretch>
        </p:blipFill>
        <p:spPr>
          <a:xfrm>
            <a:off x="5537455" y="1544049"/>
            <a:ext cx="157801" cy="157801"/>
          </a:xfrm>
          <a:prstGeom prst="rect">
            <a:avLst/>
          </a:prstGeom>
        </p:spPr>
      </p:pic>
      <p:pic>
        <p:nvPicPr>
          <p:cNvPr id="16" name="object 16"/>
          <p:cNvPicPr/>
          <p:nvPr/>
        </p:nvPicPr>
        <p:blipFill>
          <a:blip r:embed="rId6" cstate="print"/>
          <a:stretch>
            <a:fillRect/>
          </a:stretch>
        </p:blipFill>
        <p:spPr>
          <a:xfrm>
            <a:off x="4123911" y="1544048"/>
            <a:ext cx="157801" cy="157801"/>
          </a:xfrm>
          <a:prstGeom prst="rect">
            <a:avLst/>
          </a:prstGeom>
        </p:spPr>
      </p:pic>
      <p:pic>
        <p:nvPicPr>
          <p:cNvPr id="17" name="object 17"/>
          <p:cNvPicPr/>
          <p:nvPr/>
        </p:nvPicPr>
        <p:blipFill>
          <a:blip r:embed="rId7" cstate="print"/>
          <a:stretch>
            <a:fillRect/>
          </a:stretch>
        </p:blipFill>
        <p:spPr>
          <a:xfrm>
            <a:off x="6263169" y="1544049"/>
            <a:ext cx="157801" cy="157801"/>
          </a:xfrm>
          <a:prstGeom prst="rect">
            <a:avLst/>
          </a:prstGeom>
        </p:spPr>
      </p:pic>
      <p:sp>
        <p:nvSpPr>
          <p:cNvPr id="18" name="object 18"/>
          <p:cNvSpPr/>
          <p:nvPr/>
        </p:nvSpPr>
        <p:spPr>
          <a:xfrm>
            <a:off x="7460316" y="2066041"/>
            <a:ext cx="0" cy="280707"/>
          </a:xfrm>
          <a:custGeom>
            <a:avLst/>
            <a:gdLst/>
            <a:ahLst/>
            <a:cxnLst/>
            <a:rect l="l" t="t" r="r" b="b"/>
            <a:pathLst>
              <a:path h="318135">
                <a:moveTo>
                  <a:pt x="0" y="0"/>
                </a:moveTo>
                <a:lnTo>
                  <a:pt x="0" y="317601"/>
                </a:lnTo>
              </a:path>
            </a:pathLst>
          </a:custGeom>
          <a:ln w="12700">
            <a:solidFill>
              <a:srgbClr val="505050"/>
            </a:solidFill>
          </a:ln>
        </p:spPr>
        <p:txBody>
          <a:bodyPr wrap="square" lIns="0" tIns="0" rIns="0" bIns="0" rtlCol="0"/>
          <a:lstStyle/>
          <a:p>
            <a:endParaRPr sz="1588"/>
          </a:p>
        </p:txBody>
      </p:sp>
      <p:sp>
        <p:nvSpPr>
          <p:cNvPr id="19" name="object 19"/>
          <p:cNvSpPr/>
          <p:nvPr/>
        </p:nvSpPr>
        <p:spPr>
          <a:xfrm>
            <a:off x="6122614" y="2066041"/>
            <a:ext cx="0" cy="280707"/>
          </a:xfrm>
          <a:custGeom>
            <a:avLst/>
            <a:gdLst/>
            <a:ahLst/>
            <a:cxnLst/>
            <a:rect l="l" t="t" r="r" b="b"/>
            <a:pathLst>
              <a:path h="318135">
                <a:moveTo>
                  <a:pt x="0" y="0"/>
                </a:moveTo>
                <a:lnTo>
                  <a:pt x="0" y="317601"/>
                </a:lnTo>
              </a:path>
            </a:pathLst>
          </a:custGeom>
          <a:ln w="12700">
            <a:solidFill>
              <a:srgbClr val="505050"/>
            </a:solidFill>
          </a:ln>
        </p:spPr>
        <p:txBody>
          <a:bodyPr wrap="square" lIns="0" tIns="0" rIns="0" bIns="0" rtlCol="0"/>
          <a:lstStyle/>
          <a:p>
            <a:endParaRPr sz="1588"/>
          </a:p>
        </p:txBody>
      </p:sp>
      <p:sp>
        <p:nvSpPr>
          <p:cNvPr id="20" name="object 20"/>
          <p:cNvSpPr/>
          <p:nvPr/>
        </p:nvSpPr>
        <p:spPr>
          <a:xfrm>
            <a:off x="4784912" y="2066041"/>
            <a:ext cx="0" cy="280707"/>
          </a:xfrm>
          <a:custGeom>
            <a:avLst/>
            <a:gdLst/>
            <a:ahLst/>
            <a:cxnLst/>
            <a:rect l="l" t="t" r="r" b="b"/>
            <a:pathLst>
              <a:path h="318135">
                <a:moveTo>
                  <a:pt x="0" y="0"/>
                </a:moveTo>
                <a:lnTo>
                  <a:pt x="0" y="317601"/>
                </a:lnTo>
              </a:path>
            </a:pathLst>
          </a:custGeom>
          <a:ln w="12700">
            <a:solidFill>
              <a:srgbClr val="505050"/>
            </a:solidFill>
          </a:ln>
        </p:spPr>
        <p:txBody>
          <a:bodyPr wrap="square" lIns="0" tIns="0" rIns="0" bIns="0" rtlCol="0"/>
          <a:lstStyle/>
          <a:p>
            <a:endParaRPr sz="1588"/>
          </a:p>
        </p:txBody>
      </p:sp>
      <p:sp>
        <p:nvSpPr>
          <p:cNvPr id="21" name="object 21"/>
          <p:cNvSpPr/>
          <p:nvPr/>
        </p:nvSpPr>
        <p:spPr>
          <a:xfrm>
            <a:off x="8798018" y="2066041"/>
            <a:ext cx="0" cy="280707"/>
          </a:xfrm>
          <a:custGeom>
            <a:avLst/>
            <a:gdLst/>
            <a:ahLst/>
            <a:cxnLst/>
            <a:rect l="l" t="t" r="r" b="b"/>
            <a:pathLst>
              <a:path h="318135">
                <a:moveTo>
                  <a:pt x="0" y="0"/>
                </a:moveTo>
                <a:lnTo>
                  <a:pt x="0" y="317601"/>
                </a:lnTo>
              </a:path>
            </a:pathLst>
          </a:custGeom>
          <a:ln w="12700">
            <a:solidFill>
              <a:srgbClr val="505050"/>
            </a:solidFill>
          </a:ln>
        </p:spPr>
        <p:txBody>
          <a:bodyPr wrap="square" lIns="0" tIns="0" rIns="0" bIns="0" rtlCol="0"/>
          <a:lstStyle/>
          <a:p>
            <a:endParaRPr sz="1588"/>
          </a:p>
        </p:txBody>
      </p:sp>
      <p:sp>
        <p:nvSpPr>
          <p:cNvPr id="22" name="object 22"/>
          <p:cNvSpPr/>
          <p:nvPr/>
        </p:nvSpPr>
        <p:spPr>
          <a:xfrm>
            <a:off x="10135721" y="2066041"/>
            <a:ext cx="0" cy="280707"/>
          </a:xfrm>
          <a:custGeom>
            <a:avLst/>
            <a:gdLst/>
            <a:ahLst/>
            <a:cxnLst/>
            <a:rect l="l" t="t" r="r" b="b"/>
            <a:pathLst>
              <a:path h="318135">
                <a:moveTo>
                  <a:pt x="0" y="0"/>
                </a:moveTo>
                <a:lnTo>
                  <a:pt x="0" y="317601"/>
                </a:lnTo>
              </a:path>
            </a:pathLst>
          </a:custGeom>
          <a:ln w="12700">
            <a:solidFill>
              <a:srgbClr val="505050"/>
            </a:solidFill>
          </a:ln>
        </p:spPr>
        <p:txBody>
          <a:bodyPr wrap="square" lIns="0" tIns="0" rIns="0" bIns="0" rtlCol="0"/>
          <a:lstStyle/>
          <a:p>
            <a:endParaRPr sz="1588"/>
          </a:p>
        </p:txBody>
      </p:sp>
      <p:pic>
        <p:nvPicPr>
          <p:cNvPr id="23" name="object 23"/>
          <p:cNvPicPr/>
          <p:nvPr/>
        </p:nvPicPr>
        <p:blipFill>
          <a:blip r:embed="rId8" cstate="print"/>
          <a:stretch>
            <a:fillRect/>
          </a:stretch>
        </p:blipFill>
        <p:spPr>
          <a:xfrm>
            <a:off x="8969726" y="1550285"/>
            <a:ext cx="157801" cy="157801"/>
          </a:xfrm>
          <a:prstGeom prst="rect">
            <a:avLst/>
          </a:prstGeom>
        </p:spPr>
      </p:pic>
      <p:pic>
        <p:nvPicPr>
          <p:cNvPr id="24" name="object 24"/>
          <p:cNvPicPr/>
          <p:nvPr/>
        </p:nvPicPr>
        <p:blipFill>
          <a:blip r:embed="rId9" cstate="print"/>
          <a:stretch>
            <a:fillRect/>
          </a:stretch>
        </p:blipFill>
        <p:spPr>
          <a:xfrm>
            <a:off x="7731600" y="1543567"/>
            <a:ext cx="157801" cy="157801"/>
          </a:xfrm>
          <a:prstGeom prst="rect">
            <a:avLst/>
          </a:prstGeom>
        </p:spPr>
      </p:pic>
      <p:sp>
        <p:nvSpPr>
          <p:cNvPr id="25" name="object 25"/>
          <p:cNvSpPr txBox="1"/>
          <p:nvPr/>
        </p:nvSpPr>
        <p:spPr>
          <a:xfrm>
            <a:off x="3714751" y="2114077"/>
            <a:ext cx="680757" cy="147058"/>
          </a:xfrm>
          <a:prstGeom prst="rect">
            <a:avLst/>
          </a:prstGeom>
        </p:spPr>
        <p:txBody>
          <a:bodyPr vert="horz" wrap="square" lIns="0" tIns="11206" rIns="0" bIns="0" rtlCol="0">
            <a:spAutoFit/>
          </a:bodyPr>
          <a:lstStyle/>
          <a:p>
            <a:pPr marL="11206">
              <a:spcBef>
                <a:spcPts val="88"/>
              </a:spcBef>
            </a:pPr>
            <a:r>
              <a:rPr sz="882" dirty="0">
                <a:solidFill>
                  <a:srgbClr val="231F20"/>
                </a:solidFill>
                <a:latin typeface="Segoe UI"/>
                <a:cs typeface="Segoe UI"/>
              </a:rPr>
              <a:t>Cloud</a:t>
            </a:r>
            <a:r>
              <a:rPr sz="882" spc="-18" dirty="0">
                <a:solidFill>
                  <a:srgbClr val="231F20"/>
                </a:solidFill>
                <a:latin typeface="Segoe UI"/>
                <a:cs typeface="Segoe UI"/>
              </a:rPr>
              <a:t> </a:t>
            </a:r>
            <a:r>
              <a:rPr sz="882" dirty="0">
                <a:solidFill>
                  <a:srgbClr val="231F20"/>
                </a:solidFill>
                <a:latin typeface="Segoe UI"/>
                <a:cs typeface="Segoe UI"/>
              </a:rPr>
              <a:t>IT</a:t>
            </a:r>
            <a:r>
              <a:rPr sz="882" spc="-13" dirty="0">
                <a:solidFill>
                  <a:srgbClr val="231F20"/>
                </a:solidFill>
                <a:latin typeface="Segoe UI"/>
                <a:cs typeface="Segoe UI"/>
              </a:rPr>
              <a:t> </a:t>
            </a:r>
            <a:r>
              <a:rPr sz="882" spc="-18" dirty="0">
                <a:solidFill>
                  <a:srgbClr val="231F20"/>
                </a:solidFill>
                <a:latin typeface="Segoe UI"/>
                <a:cs typeface="Segoe UI"/>
              </a:rPr>
              <a:t>pros</a:t>
            </a:r>
            <a:endParaRPr sz="882">
              <a:latin typeface="Segoe UI"/>
              <a:cs typeface="Segoe UI"/>
            </a:endParaRPr>
          </a:p>
        </p:txBody>
      </p:sp>
      <p:grpSp>
        <p:nvGrpSpPr>
          <p:cNvPr id="26" name="object 26"/>
          <p:cNvGrpSpPr/>
          <p:nvPr/>
        </p:nvGrpSpPr>
        <p:grpSpPr>
          <a:xfrm>
            <a:off x="3319743" y="2514275"/>
            <a:ext cx="1470772" cy="559174"/>
            <a:chOff x="1882775" y="2849512"/>
            <a:chExt cx="1666875" cy="633730"/>
          </a:xfrm>
        </p:grpSpPr>
        <p:sp>
          <p:nvSpPr>
            <p:cNvPr id="27" name="object 27"/>
            <p:cNvSpPr/>
            <p:nvPr/>
          </p:nvSpPr>
          <p:spPr>
            <a:xfrm>
              <a:off x="1882775" y="2849512"/>
              <a:ext cx="1666875" cy="633730"/>
            </a:xfrm>
            <a:custGeom>
              <a:avLst/>
              <a:gdLst/>
              <a:ahLst/>
              <a:cxnLst/>
              <a:rect l="l" t="t" r="r" b="b"/>
              <a:pathLst>
                <a:path w="1666875" h="633729">
                  <a:moveTo>
                    <a:pt x="1535176" y="0"/>
                  </a:moveTo>
                  <a:lnTo>
                    <a:pt x="131444" y="0"/>
                  </a:lnTo>
                  <a:lnTo>
                    <a:pt x="80281" y="10329"/>
                  </a:lnTo>
                  <a:lnTo>
                    <a:pt x="38500" y="38500"/>
                  </a:lnTo>
                  <a:lnTo>
                    <a:pt x="10329" y="80281"/>
                  </a:lnTo>
                  <a:lnTo>
                    <a:pt x="0" y="131445"/>
                  </a:lnTo>
                  <a:lnTo>
                    <a:pt x="0" y="502107"/>
                  </a:lnTo>
                  <a:lnTo>
                    <a:pt x="10329" y="553270"/>
                  </a:lnTo>
                  <a:lnTo>
                    <a:pt x="38500" y="595052"/>
                  </a:lnTo>
                  <a:lnTo>
                    <a:pt x="80281" y="623222"/>
                  </a:lnTo>
                  <a:lnTo>
                    <a:pt x="131444" y="633552"/>
                  </a:lnTo>
                  <a:lnTo>
                    <a:pt x="1535176" y="633552"/>
                  </a:lnTo>
                  <a:lnTo>
                    <a:pt x="1586339" y="623222"/>
                  </a:lnTo>
                  <a:lnTo>
                    <a:pt x="1628120" y="595052"/>
                  </a:lnTo>
                  <a:lnTo>
                    <a:pt x="1656291" y="553270"/>
                  </a:lnTo>
                  <a:lnTo>
                    <a:pt x="1666620" y="502107"/>
                  </a:lnTo>
                  <a:lnTo>
                    <a:pt x="1666620" y="131445"/>
                  </a:lnTo>
                  <a:lnTo>
                    <a:pt x="1656291" y="80281"/>
                  </a:lnTo>
                  <a:lnTo>
                    <a:pt x="1628120" y="38500"/>
                  </a:lnTo>
                  <a:lnTo>
                    <a:pt x="1586339" y="10329"/>
                  </a:lnTo>
                  <a:lnTo>
                    <a:pt x="1535176" y="0"/>
                  </a:lnTo>
                  <a:close/>
                </a:path>
              </a:pathLst>
            </a:custGeom>
            <a:solidFill>
              <a:srgbClr val="E8E6DF"/>
            </a:solidFill>
          </p:spPr>
          <p:txBody>
            <a:bodyPr wrap="square" lIns="0" tIns="0" rIns="0" bIns="0" rtlCol="0"/>
            <a:lstStyle/>
            <a:p>
              <a:endParaRPr sz="1588"/>
            </a:p>
          </p:txBody>
        </p:sp>
        <p:sp>
          <p:nvSpPr>
            <p:cNvPr id="28" name="object 28">
              <a:hlinkClick r:id="rId10"/>
            </p:cNvPr>
            <p:cNvSpPr/>
            <p:nvPr/>
          </p:nvSpPr>
          <p:spPr>
            <a:xfrm>
              <a:off x="2858396" y="3223753"/>
              <a:ext cx="603250" cy="186690"/>
            </a:xfrm>
            <a:custGeom>
              <a:avLst/>
              <a:gdLst/>
              <a:ahLst/>
              <a:cxnLst/>
              <a:rect l="l" t="t" r="r" b="b"/>
              <a:pathLst>
                <a:path w="603250" h="186689">
                  <a:moveTo>
                    <a:pt x="509968" y="0"/>
                  </a:moveTo>
                  <a:lnTo>
                    <a:pt x="93141" y="0"/>
                  </a:lnTo>
                  <a:lnTo>
                    <a:pt x="56889" y="7320"/>
                  </a:lnTo>
                  <a:lnTo>
                    <a:pt x="27282" y="27282"/>
                  </a:lnTo>
                  <a:lnTo>
                    <a:pt x="7320" y="56889"/>
                  </a:lnTo>
                  <a:lnTo>
                    <a:pt x="0" y="93141"/>
                  </a:lnTo>
                  <a:lnTo>
                    <a:pt x="7320" y="129399"/>
                  </a:lnTo>
                  <a:lnTo>
                    <a:pt x="27282" y="159005"/>
                  </a:lnTo>
                  <a:lnTo>
                    <a:pt x="56889" y="178965"/>
                  </a:lnTo>
                  <a:lnTo>
                    <a:pt x="93141" y="186283"/>
                  </a:lnTo>
                  <a:lnTo>
                    <a:pt x="509968" y="186283"/>
                  </a:lnTo>
                  <a:lnTo>
                    <a:pt x="546226" y="178965"/>
                  </a:lnTo>
                  <a:lnTo>
                    <a:pt x="575832" y="159005"/>
                  </a:lnTo>
                  <a:lnTo>
                    <a:pt x="595791" y="129399"/>
                  </a:lnTo>
                  <a:lnTo>
                    <a:pt x="603110" y="93141"/>
                  </a:lnTo>
                  <a:lnTo>
                    <a:pt x="595791" y="56889"/>
                  </a:lnTo>
                  <a:lnTo>
                    <a:pt x="575832" y="27282"/>
                  </a:lnTo>
                  <a:lnTo>
                    <a:pt x="546226" y="7320"/>
                  </a:lnTo>
                  <a:lnTo>
                    <a:pt x="509968" y="0"/>
                  </a:lnTo>
                  <a:close/>
                </a:path>
              </a:pathLst>
            </a:custGeom>
            <a:solidFill>
              <a:srgbClr val="FFFFFF"/>
            </a:solidFill>
          </p:spPr>
          <p:txBody>
            <a:bodyPr wrap="square" lIns="0" tIns="0" rIns="0" bIns="0" rtlCol="0"/>
            <a:lstStyle/>
            <a:p>
              <a:endParaRPr sz="1588"/>
            </a:p>
          </p:txBody>
        </p:sp>
      </p:grpSp>
      <p:sp>
        <p:nvSpPr>
          <p:cNvPr id="29" name="object 29"/>
          <p:cNvSpPr txBox="1"/>
          <p:nvPr/>
        </p:nvSpPr>
        <p:spPr>
          <a:xfrm>
            <a:off x="4249537" y="2871761"/>
            <a:ext cx="426383" cy="93879"/>
          </a:xfrm>
          <a:prstGeom prst="rect">
            <a:avLst/>
          </a:prstGeom>
        </p:spPr>
        <p:txBody>
          <a:bodyPr vert="horz" wrap="square" lIns="0" tIns="12326" rIns="0" bIns="0" rtlCol="0">
            <a:spAutoFit/>
          </a:bodyPr>
          <a:lstStyle/>
          <a:p>
            <a:pPr marL="11206">
              <a:spcBef>
                <a:spcPts val="97"/>
              </a:spcBef>
            </a:pPr>
            <a:r>
              <a:rPr sz="529" dirty="0">
                <a:latin typeface="Segoe UI"/>
                <a:cs typeface="Segoe UI"/>
                <a:hlinkClick r:id="rId11"/>
              </a:rPr>
              <a:t>Exam</a:t>
            </a:r>
            <a:r>
              <a:rPr sz="529" spc="44" dirty="0">
                <a:latin typeface="Segoe UI"/>
                <a:cs typeface="Segoe UI"/>
                <a:hlinkClick r:id="rId11"/>
              </a:rPr>
              <a:t> </a:t>
            </a:r>
            <a:r>
              <a:rPr sz="529" dirty="0">
                <a:latin typeface="Segoe UI"/>
                <a:cs typeface="Segoe UI"/>
                <a:hlinkClick r:id="rId11"/>
              </a:rPr>
              <a:t>AZ-</a:t>
            </a:r>
            <a:r>
              <a:rPr sz="529" spc="-22" dirty="0">
                <a:latin typeface="Segoe UI"/>
                <a:cs typeface="Segoe UI"/>
                <a:hlinkClick r:id="rId11"/>
              </a:rPr>
              <a:t>900</a:t>
            </a:r>
            <a:endParaRPr sz="529" dirty="0">
              <a:latin typeface="Segoe UI"/>
              <a:cs typeface="Segoe UI"/>
            </a:endParaRPr>
          </a:p>
        </p:txBody>
      </p:sp>
      <p:sp>
        <p:nvSpPr>
          <p:cNvPr id="30" name="object 30">
            <a:hlinkClick r:id="rId12"/>
          </p:cNvPr>
          <p:cNvSpPr/>
          <p:nvPr/>
        </p:nvSpPr>
        <p:spPr>
          <a:xfrm>
            <a:off x="3483281" y="2844489"/>
            <a:ext cx="582146" cy="164726"/>
          </a:xfrm>
          <a:custGeom>
            <a:avLst/>
            <a:gdLst/>
            <a:ahLst/>
            <a:cxnLst/>
            <a:rect l="l" t="t" r="r" b="b"/>
            <a:pathLst>
              <a:path w="659764" h="186689">
                <a:moveTo>
                  <a:pt x="566191" y="0"/>
                </a:moveTo>
                <a:lnTo>
                  <a:pt x="93141" y="0"/>
                </a:lnTo>
                <a:lnTo>
                  <a:pt x="56889" y="7320"/>
                </a:lnTo>
                <a:lnTo>
                  <a:pt x="27282" y="27282"/>
                </a:lnTo>
                <a:lnTo>
                  <a:pt x="7320" y="56889"/>
                </a:lnTo>
                <a:lnTo>
                  <a:pt x="0" y="93141"/>
                </a:lnTo>
                <a:lnTo>
                  <a:pt x="7320" y="129399"/>
                </a:lnTo>
                <a:lnTo>
                  <a:pt x="27282" y="159005"/>
                </a:lnTo>
                <a:lnTo>
                  <a:pt x="56889" y="178965"/>
                </a:lnTo>
                <a:lnTo>
                  <a:pt x="93141" y="186283"/>
                </a:lnTo>
                <a:lnTo>
                  <a:pt x="566191" y="186283"/>
                </a:lnTo>
                <a:lnTo>
                  <a:pt x="602449" y="178965"/>
                </a:lnTo>
                <a:lnTo>
                  <a:pt x="632055" y="159005"/>
                </a:lnTo>
                <a:lnTo>
                  <a:pt x="652014" y="129399"/>
                </a:lnTo>
                <a:lnTo>
                  <a:pt x="659333" y="93141"/>
                </a:lnTo>
                <a:lnTo>
                  <a:pt x="652014" y="56889"/>
                </a:lnTo>
                <a:lnTo>
                  <a:pt x="632055" y="27282"/>
                </a:lnTo>
                <a:lnTo>
                  <a:pt x="602449" y="7320"/>
                </a:lnTo>
                <a:lnTo>
                  <a:pt x="566191" y="0"/>
                </a:lnTo>
                <a:close/>
              </a:path>
            </a:pathLst>
          </a:custGeom>
          <a:solidFill>
            <a:srgbClr val="FFFFFF"/>
          </a:solidFill>
        </p:spPr>
        <p:txBody>
          <a:bodyPr wrap="square" lIns="0" tIns="0" rIns="0" bIns="0" rtlCol="0"/>
          <a:lstStyle/>
          <a:p>
            <a:endParaRPr sz="1588"/>
          </a:p>
        </p:txBody>
      </p:sp>
      <p:sp>
        <p:nvSpPr>
          <p:cNvPr id="31" name="object 31"/>
          <p:cNvSpPr txBox="1"/>
          <p:nvPr/>
        </p:nvSpPr>
        <p:spPr>
          <a:xfrm>
            <a:off x="3545327" y="2871761"/>
            <a:ext cx="476810" cy="93879"/>
          </a:xfrm>
          <a:prstGeom prst="rect">
            <a:avLst/>
          </a:prstGeom>
        </p:spPr>
        <p:txBody>
          <a:bodyPr vert="horz" wrap="square" lIns="0" tIns="12326" rIns="0" bIns="0" rtlCol="0">
            <a:spAutoFit/>
          </a:bodyPr>
          <a:lstStyle/>
          <a:p>
            <a:pPr marL="11206">
              <a:spcBef>
                <a:spcPts val="97"/>
              </a:spcBef>
            </a:pPr>
            <a:r>
              <a:rPr sz="529" dirty="0">
                <a:latin typeface="Segoe UI"/>
                <a:cs typeface="Segoe UI"/>
                <a:hlinkClick r:id="rId13"/>
              </a:rPr>
              <a:t>Course</a:t>
            </a:r>
            <a:r>
              <a:rPr sz="529" spc="35" dirty="0">
                <a:latin typeface="Segoe UI"/>
                <a:cs typeface="Segoe UI"/>
                <a:hlinkClick r:id="rId13"/>
              </a:rPr>
              <a:t> </a:t>
            </a:r>
            <a:r>
              <a:rPr sz="529" dirty="0">
                <a:latin typeface="Segoe UI"/>
                <a:cs typeface="Segoe UI"/>
                <a:hlinkClick r:id="rId13"/>
              </a:rPr>
              <a:t>AZ-</a:t>
            </a:r>
            <a:r>
              <a:rPr sz="529" spc="-22" dirty="0">
                <a:latin typeface="Segoe UI"/>
                <a:cs typeface="Segoe UI"/>
                <a:hlinkClick r:id="rId13"/>
              </a:rPr>
              <a:t>900</a:t>
            </a:r>
            <a:endParaRPr sz="529" dirty="0">
              <a:latin typeface="Segoe UI"/>
              <a:cs typeface="Segoe UI"/>
            </a:endParaRPr>
          </a:p>
        </p:txBody>
      </p:sp>
      <p:grpSp>
        <p:nvGrpSpPr>
          <p:cNvPr id="32" name="object 32"/>
          <p:cNvGrpSpPr/>
          <p:nvPr/>
        </p:nvGrpSpPr>
        <p:grpSpPr>
          <a:xfrm>
            <a:off x="3385854" y="2576215"/>
            <a:ext cx="6776757" cy="423581"/>
            <a:chOff x="1957701" y="2919709"/>
            <a:chExt cx="7680325" cy="480059"/>
          </a:xfrm>
        </p:grpSpPr>
        <p:pic>
          <p:nvPicPr>
            <p:cNvPr id="33" name="object 33">
              <a:hlinkClick r:id="rId14"/>
            </p:cNvPr>
            <p:cNvPicPr/>
            <p:nvPr/>
          </p:nvPicPr>
          <p:blipFill>
            <a:blip r:embed="rId15" cstate="print"/>
            <a:stretch>
              <a:fillRect/>
            </a:stretch>
          </p:blipFill>
          <p:spPr>
            <a:xfrm>
              <a:off x="2870197" y="2919709"/>
              <a:ext cx="164541" cy="164528"/>
            </a:xfrm>
            <a:prstGeom prst="rect">
              <a:avLst/>
            </a:prstGeom>
          </p:spPr>
        </p:pic>
        <p:pic>
          <p:nvPicPr>
            <p:cNvPr id="34" name="object 34">
              <a:hlinkClick r:id="rId16"/>
            </p:cNvPr>
            <p:cNvPicPr/>
            <p:nvPr/>
          </p:nvPicPr>
          <p:blipFill>
            <a:blip r:embed="rId17" cstate="print"/>
            <a:stretch>
              <a:fillRect/>
            </a:stretch>
          </p:blipFill>
          <p:spPr>
            <a:xfrm>
              <a:off x="3286894" y="2919709"/>
              <a:ext cx="164541" cy="164528"/>
            </a:xfrm>
            <a:prstGeom prst="rect">
              <a:avLst/>
            </a:prstGeom>
          </p:spPr>
        </p:pic>
        <p:sp>
          <p:nvSpPr>
            <p:cNvPr id="35" name="object 35"/>
            <p:cNvSpPr/>
            <p:nvPr/>
          </p:nvSpPr>
          <p:spPr>
            <a:xfrm>
              <a:off x="1975104" y="3147154"/>
              <a:ext cx="1479550" cy="0"/>
            </a:xfrm>
            <a:custGeom>
              <a:avLst/>
              <a:gdLst/>
              <a:ahLst/>
              <a:cxnLst/>
              <a:rect l="l" t="t" r="r" b="b"/>
              <a:pathLst>
                <a:path w="1479550">
                  <a:moveTo>
                    <a:pt x="1479296" y="0"/>
                  </a:moveTo>
                  <a:lnTo>
                    <a:pt x="0" y="0"/>
                  </a:lnTo>
                </a:path>
              </a:pathLst>
            </a:custGeom>
            <a:ln w="9740">
              <a:solidFill>
                <a:srgbClr val="FFFFFF"/>
              </a:solidFill>
            </a:ln>
          </p:spPr>
          <p:txBody>
            <a:bodyPr wrap="square" lIns="0" tIns="0" rIns="0" bIns="0" rtlCol="0"/>
            <a:lstStyle/>
            <a:p>
              <a:endParaRPr sz="1588"/>
            </a:p>
          </p:txBody>
        </p:sp>
        <p:pic>
          <p:nvPicPr>
            <p:cNvPr id="36" name="object 36"/>
            <p:cNvPicPr/>
            <p:nvPr/>
          </p:nvPicPr>
          <p:blipFill>
            <a:blip r:embed="rId18" cstate="print"/>
            <a:stretch>
              <a:fillRect/>
            </a:stretch>
          </p:blipFill>
          <p:spPr>
            <a:xfrm>
              <a:off x="2747006" y="3234639"/>
              <a:ext cx="164541" cy="164528"/>
            </a:xfrm>
            <a:prstGeom prst="rect">
              <a:avLst/>
            </a:prstGeom>
          </p:spPr>
        </p:pic>
        <p:pic>
          <p:nvPicPr>
            <p:cNvPr id="37" name="object 37"/>
            <p:cNvPicPr/>
            <p:nvPr/>
          </p:nvPicPr>
          <p:blipFill>
            <a:blip r:embed="rId19" cstate="print"/>
            <a:stretch>
              <a:fillRect/>
            </a:stretch>
          </p:blipFill>
          <p:spPr>
            <a:xfrm>
              <a:off x="1957701" y="3234640"/>
              <a:ext cx="164541" cy="164528"/>
            </a:xfrm>
            <a:prstGeom prst="rect">
              <a:avLst/>
            </a:prstGeom>
          </p:spPr>
        </p:pic>
        <p:sp>
          <p:nvSpPr>
            <p:cNvPr id="38" name="object 38"/>
            <p:cNvSpPr/>
            <p:nvPr/>
          </p:nvSpPr>
          <p:spPr>
            <a:xfrm>
              <a:off x="3584448" y="3153172"/>
              <a:ext cx="6047105" cy="0"/>
            </a:xfrm>
            <a:custGeom>
              <a:avLst/>
              <a:gdLst/>
              <a:ahLst/>
              <a:cxnLst/>
              <a:rect l="l" t="t" r="r" b="b"/>
              <a:pathLst>
                <a:path w="6047105">
                  <a:moveTo>
                    <a:pt x="0" y="0"/>
                  </a:moveTo>
                  <a:lnTo>
                    <a:pt x="6046978" y="0"/>
                  </a:lnTo>
                </a:path>
              </a:pathLst>
            </a:custGeom>
            <a:ln w="12700">
              <a:solidFill>
                <a:srgbClr val="0078D3"/>
              </a:solidFill>
            </a:ln>
          </p:spPr>
          <p:txBody>
            <a:bodyPr wrap="square" lIns="0" tIns="0" rIns="0" bIns="0" rtlCol="0"/>
            <a:lstStyle/>
            <a:p>
              <a:endParaRPr sz="1588"/>
            </a:p>
          </p:txBody>
        </p:sp>
        <p:sp>
          <p:nvSpPr>
            <p:cNvPr id="39" name="object 39"/>
            <p:cNvSpPr/>
            <p:nvPr/>
          </p:nvSpPr>
          <p:spPr>
            <a:xfrm>
              <a:off x="9631425" y="3124597"/>
              <a:ext cx="0" cy="57150"/>
            </a:xfrm>
            <a:custGeom>
              <a:avLst/>
              <a:gdLst/>
              <a:ahLst/>
              <a:cxnLst/>
              <a:rect l="l" t="t" r="r" b="b"/>
              <a:pathLst>
                <a:path h="57150">
                  <a:moveTo>
                    <a:pt x="0" y="0"/>
                  </a:moveTo>
                  <a:lnTo>
                    <a:pt x="0" y="57150"/>
                  </a:lnTo>
                </a:path>
              </a:pathLst>
            </a:custGeom>
            <a:ln w="12700">
              <a:solidFill>
                <a:srgbClr val="0078D3"/>
              </a:solidFill>
            </a:ln>
          </p:spPr>
          <p:txBody>
            <a:bodyPr wrap="square" lIns="0" tIns="0" rIns="0" bIns="0" rtlCol="0"/>
            <a:lstStyle/>
            <a:p>
              <a:endParaRPr sz="1588"/>
            </a:p>
          </p:txBody>
        </p:sp>
        <p:pic>
          <p:nvPicPr>
            <p:cNvPr id="40" name="object 40">
              <a:hlinkClick r:id="rId20"/>
            </p:cNvPr>
            <p:cNvPicPr/>
            <p:nvPr/>
          </p:nvPicPr>
          <p:blipFill>
            <a:blip r:embed="rId21" cstate="print"/>
            <a:stretch>
              <a:fillRect/>
            </a:stretch>
          </p:blipFill>
          <p:spPr>
            <a:xfrm>
              <a:off x="3078961" y="2920224"/>
              <a:ext cx="164490" cy="164503"/>
            </a:xfrm>
            <a:prstGeom prst="rect">
              <a:avLst/>
            </a:prstGeom>
          </p:spPr>
        </p:pic>
        <p:pic>
          <p:nvPicPr>
            <p:cNvPr id="41" name="object 41"/>
            <p:cNvPicPr/>
            <p:nvPr/>
          </p:nvPicPr>
          <p:blipFill>
            <a:blip r:embed="rId22" cstate="print"/>
            <a:stretch>
              <a:fillRect/>
            </a:stretch>
          </p:blipFill>
          <p:spPr>
            <a:xfrm>
              <a:off x="4241673" y="3119261"/>
              <a:ext cx="73151" cy="73151"/>
            </a:xfrm>
            <a:prstGeom prst="rect">
              <a:avLst/>
            </a:prstGeom>
          </p:spPr>
        </p:pic>
        <p:pic>
          <p:nvPicPr>
            <p:cNvPr id="42" name="object 42"/>
            <p:cNvPicPr/>
            <p:nvPr/>
          </p:nvPicPr>
          <p:blipFill>
            <a:blip r:embed="rId23" cstate="print"/>
            <a:stretch>
              <a:fillRect/>
            </a:stretch>
          </p:blipFill>
          <p:spPr>
            <a:xfrm>
              <a:off x="5774436" y="3119261"/>
              <a:ext cx="73151" cy="73151"/>
            </a:xfrm>
            <a:prstGeom prst="rect">
              <a:avLst/>
            </a:prstGeom>
          </p:spPr>
        </p:pic>
        <p:pic>
          <p:nvPicPr>
            <p:cNvPr id="43" name="object 43"/>
            <p:cNvPicPr/>
            <p:nvPr/>
          </p:nvPicPr>
          <p:blipFill>
            <a:blip r:embed="rId23" cstate="print"/>
            <a:stretch>
              <a:fillRect/>
            </a:stretch>
          </p:blipFill>
          <p:spPr>
            <a:xfrm>
              <a:off x="7340600" y="3119261"/>
              <a:ext cx="73151" cy="73151"/>
            </a:xfrm>
            <a:prstGeom prst="rect">
              <a:avLst/>
            </a:prstGeom>
          </p:spPr>
        </p:pic>
        <p:pic>
          <p:nvPicPr>
            <p:cNvPr id="44" name="object 44"/>
            <p:cNvPicPr/>
            <p:nvPr/>
          </p:nvPicPr>
          <p:blipFill>
            <a:blip r:embed="rId22" cstate="print"/>
            <a:stretch>
              <a:fillRect/>
            </a:stretch>
          </p:blipFill>
          <p:spPr>
            <a:xfrm>
              <a:off x="8839199" y="3119261"/>
              <a:ext cx="73151" cy="73151"/>
            </a:xfrm>
            <a:prstGeom prst="rect">
              <a:avLst/>
            </a:prstGeom>
          </p:spPr>
        </p:pic>
      </p:grpSp>
      <p:grpSp>
        <p:nvGrpSpPr>
          <p:cNvPr id="45" name="object 45"/>
          <p:cNvGrpSpPr/>
          <p:nvPr/>
        </p:nvGrpSpPr>
        <p:grpSpPr>
          <a:xfrm>
            <a:off x="3319743" y="3275000"/>
            <a:ext cx="1470772" cy="559174"/>
            <a:chOff x="1882775" y="3711667"/>
            <a:chExt cx="1666875" cy="633730"/>
          </a:xfrm>
        </p:grpSpPr>
        <p:sp>
          <p:nvSpPr>
            <p:cNvPr id="46" name="object 46"/>
            <p:cNvSpPr/>
            <p:nvPr/>
          </p:nvSpPr>
          <p:spPr>
            <a:xfrm>
              <a:off x="1882775" y="3711667"/>
              <a:ext cx="1666875" cy="633730"/>
            </a:xfrm>
            <a:custGeom>
              <a:avLst/>
              <a:gdLst/>
              <a:ahLst/>
              <a:cxnLst/>
              <a:rect l="l" t="t" r="r" b="b"/>
              <a:pathLst>
                <a:path w="1666875" h="633729">
                  <a:moveTo>
                    <a:pt x="1535176" y="0"/>
                  </a:moveTo>
                  <a:lnTo>
                    <a:pt x="131444" y="0"/>
                  </a:lnTo>
                  <a:lnTo>
                    <a:pt x="80281" y="10329"/>
                  </a:lnTo>
                  <a:lnTo>
                    <a:pt x="38500" y="38500"/>
                  </a:lnTo>
                  <a:lnTo>
                    <a:pt x="10329" y="80281"/>
                  </a:lnTo>
                  <a:lnTo>
                    <a:pt x="0" y="131445"/>
                  </a:lnTo>
                  <a:lnTo>
                    <a:pt x="0" y="502107"/>
                  </a:lnTo>
                  <a:lnTo>
                    <a:pt x="10329" y="553270"/>
                  </a:lnTo>
                  <a:lnTo>
                    <a:pt x="38500" y="595052"/>
                  </a:lnTo>
                  <a:lnTo>
                    <a:pt x="80281" y="623222"/>
                  </a:lnTo>
                  <a:lnTo>
                    <a:pt x="131444" y="633552"/>
                  </a:lnTo>
                  <a:lnTo>
                    <a:pt x="1535176" y="633552"/>
                  </a:lnTo>
                  <a:lnTo>
                    <a:pt x="1586339" y="623222"/>
                  </a:lnTo>
                  <a:lnTo>
                    <a:pt x="1628120" y="595052"/>
                  </a:lnTo>
                  <a:lnTo>
                    <a:pt x="1656291" y="553270"/>
                  </a:lnTo>
                  <a:lnTo>
                    <a:pt x="1666620" y="502107"/>
                  </a:lnTo>
                  <a:lnTo>
                    <a:pt x="1666620" y="131445"/>
                  </a:lnTo>
                  <a:lnTo>
                    <a:pt x="1656291" y="80281"/>
                  </a:lnTo>
                  <a:lnTo>
                    <a:pt x="1628120" y="38500"/>
                  </a:lnTo>
                  <a:lnTo>
                    <a:pt x="1586339" y="10329"/>
                  </a:lnTo>
                  <a:lnTo>
                    <a:pt x="1535176" y="0"/>
                  </a:lnTo>
                  <a:close/>
                </a:path>
              </a:pathLst>
            </a:custGeom>
            <a:solidFill>
              <a:srgbClr val="E8E6DF"/>
            </a:solidFill>
          </p:spPr>
          <p:txBody>
            <a:bodyPr wrap="square" lIns="0" tIns="0" rIns="0" bIns="0" rtlCol="0"/>
            <a:lstStyle/>
            <a:p>
              <a:endParaRPr sz="1588"/>
            </a:p>
          </p:txBody>
        </p:sp>
        <p:sp>
          <p:nvSpPr>
            <p:cNvPr id="47" name="object 47">
              <a:hlinkClick r:id="rId24"/>
            </p:cNvPr>
            <p:cNvSpPr/>
            <p:nvPr/>
          </p:nvSpPr>
          <p:spPr>
            <a:xfrm>
              <a:off x="2068118" y="4085908"/>
              <a:ext cx="659765" cy="186690"/>
            </a:xfrm>
            <a:custGeom>
              <a:avLst/>
              <a:gdLst/>
              <a:ahLst/>
              <a:cxnLst/>
              <a:rect l="l" t="t" r="r" b="b"/>
              <a:pathLst>
                <a:path w="659764" h="186689">
                  <a:moveTo>
                    <a:pt x="566191" y="0"/>
                  </a:moveTo>
                  <a:lnTo>
                    <a:pt x="93141" y="0"/>
                  </a:lnTo>
                  <a:lnTo>
                    <a:pt x="56889" y="7320"/>
                  </a:lnTo>
                  <a:lnTo>
                    <a:pt x="27282" y="27282"/>
                  </a:lnTo>
                  <a:lnTo>
                    <a:pt x="7320" y="56889"/>
                  </a:lnTo>
                  <a:lnTo>
                    <a:pt x="0" y="93141"/>
                  </a:lnTo>
                  <a:lnTo>
                    <a:pt x="7320" y="129399"/>
                  </a:lnTo>
                  <a:lnTo>
                    <a:pt x="27282" y="159005"/>
                  </a:lnTo>
                  <a:lnTo>
                    <a:pt x="56889" y="178965"/>
                  </a:lnTo>
                  <a:lnTo>
                    <a:pt x="93141" y="186283"/>
                  </a:lnTo>
                  <a:lnTo>
                    <a:pt x="566191" y="186283"/>
                  </a:lnTo>
                  <a:lnTo>
                    <a:pt x="602449" y="178965"/>
                  </a:lnTo>
                  <a:lnTo>
                    <a:pt x="632055" y="159005"/>
                  </a:lnTo>
                  <a:lnTo>
                    <a:pt x="652014" y="129399"/>
                  </a:lnTo>
                  <a:lnTo>
                    <a:pt x="659333" y="93141"/>
                  </a:lnTo>
                  <a:lnTo>
                    <a:pt x="652014" y="56889"/>
                  </a:lnTo>
                  <a:lnTo>
                    <a:pt x="632055" y="27282"/>
                  </a:lnTo>
                  <a:lnTo>
                    <a:pt x="602449" y="7320"/>
                  </a:lnTo>
                  <a:lnTo>
                    <a:pt x="566191" y="0"/>
                  </a:lnTo>
                  <a:close/>
                </a:path>
              </a:pathLst>
            </a:custGeom>
            <a:solidFill>
              <a:srgbClr val="FFFFFF"/>
            </a:solidFill>
          </p:spPr>
          <p:txBody>
            <a:bodyPr wrap="square" lIns="0" tIns="0" rIns="0" bIns="0" rtlCol="0"/>
            <a:lstStyle/>
            <a:p>
              <a:endParaRPr sz="1588"/>
            </a:p>
          </p:txBody>
        </p:sp>
      </p:grpSp>
      <p:sp>
        <p:nvSpPr>
          <p:cNvPr id="48" name="object 48"/>
          <p:cNvSpPr txBox="1"/>
          <p:nvPr/>
        </p:nvSpPr>
        <p:spPr>
          <a:xfrm>
            <a:off x="3545327" y="3632484"/>
            <a:ext cx="476810" cy="93879"/>
          </a:xfrm>
          <a:prstGeom prst="rect">
            <a:avLst/>
          </a:prstGeom>
        </p:spPr>
        <p:txBody>
          <a:bodyPr vert="horz" wrap="square" lIns="0" tIns="12326" rIns="0" bIns="0" rtlCol="0">
            <a:spAutoFit/>
          </a:bodyPr>
          <a:lstStyle/>
          <a:p>
            <a:pPr marL="11206">
              <a:spcBef>
                <a:spcPts val="97"/>
              </a:spcBef>
            </a:pPr>
            <a:r>
              <a:rPr sz="529" dirty="0">
                <a:latin typeface="Segoe UI"/>
                <a:cs typeface="Segoe UI"/>
                <a:hlinkClick r:id="rId25"/>
              </a:rPr>
              <a:t>Course</a:t>
            </a:r>
            <a:r>
              <a:rPr sz="529" spc="35" dirty="0">
                <a:latin typeface="Segoe UI"/>
                <a:cs typeface="Segoe UI"/>
                <a:hlinkClick r:id="rId25"/>
              </a:rPr>
              <a:t> </a:t>
            </a:r>
            <a:r>
              <a:rPr sz="529" dirty="0">
                <a:latin typeface="Segoe UI"/>
                <a:cs typeface="Segoe UI"/>
                <a:hlinkClick r:id="rId25"/>
              </a:rPr>
              <a:t>AZ-</a:t>
            </a:r>
            <a:r>
              <a:rPr sz="529" spc="-22" dirty="0">
                <a:latin typeface="Segoe UI"/>
                <a:cs typeface="Segoe UI"/>
                <a:hlinkClick r:id="rId25"/>
              </a:rPr>
              <a:t>104</a:t>
            </a:r>
            <a:endParaRPr sz="529" dirty="0">
              <a:latin typeface="Segoe UI"/>
              <a:cs typeface="Segoe UI"/>
            </a:endParaRPr>
          </a:p>
        </p:txBody>
      </p:sp>
      <p:grpSp>
        <p:nvGrpSpPr>
          <p:cNvPr id="49" name="object 49"/>
          <p:cNvGrpSpPr/>
          <p:nvPr/>
        </p:nvGrpSpPr>
        <p:grpSpPr>
          <a:xfrm>
            <a:off x="3385070" y="3504519"/>
            <a:ext cx="2733675" cy="256054"/>
            <a:chOff x="1956812" y="3971788"/>
            <a:chExt cx="3098165" cy="290195"/>
          </a:xfrm>
        </p:grpSpPr>
        <p:pic>
          <p:nvPicPr>
            <p:cNvPr id="50" name="object 50"/>
            <p:cNvPicPr/>
            <p:nvPr/>
          </p:nvPicPr>
          <p:blipFill>
            <a:blip r:embed="rId26" cstate="print"/>
            <a:stretch>
              <a:fillRect/>
            </a:stretch>
          </p:blipFill>
          <p:spPr>
            <a:xfrm>
              <a:off x="1956812" y="4097066"/>
              <a:ext cx="164541" cy="164528"/>
            </a:xfrm>
            <a:prstGeom prst="rect">
              <a:avLst/>
            </a:prstGeom>
          </p:spPr>
        </p:pic>
        <p:sp>
          <p:nvSpPr>
            <p:cNvPr id="51" name="object 51"/>
            <p:cNvSpPr/>
            <p:nvPr/>
          </p:nvSpPr>
          <p:spPr>
            <a:xfrm>
              <a:off x="1975103" y="4009306"/>
              <a:ext cx="1479550" cy="0"/>
            </a:xfrm>
            <a:custGeom>
              <a:avLst/>
              <a:gdLst/>
              <a:ahLst/>
              <a:cxnLst/>
              <a:rect l="l" t="t" r="r" b="b"/>
              <a:pathLst>
                <a:path w="1479550">
                  <a:moveTo>
                    <a:pt x="1479296" y="0"/>
                  </a:moveTo>
                  <a:lnTo>
                    <a:pt x="0" y="0"/>
                  </a:lnTo>
                </a:path>
              </a:pathLst>
            </a:custGeom>
            <a:ln w="9740">
              <a:solidFill>
                <a:srgbClr val="FFFFFF"/>
              </a:solidFill>
            </a:ln>
          </p:spPr>
          <p:txBody>
            <a:bodyPr wrap="square" lIns="0" tIns="0" rIns="0" bIns="0" rtlCol="0"/>
            <a:lstStyle/>
            <a:p>
              <a:endParaRPr sz="1588"/>
            </a:p>
          </p:txBody>
        </p:sp>
        <p:sp>
          <p:nvSpPr>
            <p:cNvPr id="52" name="object 52"/>
            <p:cNvSpPr/>
            <p:nvPr/>
          </p:nvSpPr>
          <p:spPr>
            <a:xfrm>
              <a:off x="3584447" y="4005212"/>
              <a:ext cx="1464310" cy="0"/>
            </a:xfrm>
            <a:custGeom>
              <a:avLst/>
              <a:gdLst/>
              <a:ahLst/>
              <a:cxnLst/>
              <a:rect l="l" t="t" r="r" b="b"/>
              <a:pathLst>
                <a:path w="1464310">
                  <a:moveTo>
                    <a:pt x="0" y="0"/>
                  </a:moveTo>
                  <a:lnTo>
                    <a:pt x="1463802" y="0"/>
                  </a:lnTo>
                </a:path>
              </a:pathLst>
            </a:custGeom>
            <a:ln w="12700">
              <a:solidFill>
                <a:srgbClr val="0078D3"/>
              </a:solidFill>
            </a:ln>
          </p:spPr>
          <p:txBody>
            <a:bodyPr wrap="square" lIns="0" tIns="0" rIns="0" bIns="0" rtlCol="0"/>
            <a:lstStyle/>
            <a:p>
              <a:endParaRPr sz="1588"/>
            </a:p>
          </p:txBody>
        </p:sp>
        <p:sp>
          <p:nvSpPr>
            <p:cNvPr id="53" name="object 53"/>
            <p:cNvSpPr/>
            <p:nvPr/>
          </p:nvSpPr>
          <p:spPr>
            <a:xfrm>
              <a:off x="5048250" y="3976637"/>
              <a:ext cx="0" cy="57150"/>
            </a:xfrm>
            <a:custGeom>
              <a:avLst/>
              <a:gdLst/>
              <a:ahLst/>
              <a:cxnLst/>
              <a:rect l="l" t="t" r="r" b="b"/>
              <a:pathLst>
                <a:path h="57150">
                  <a:moveTo>
                    <a:pt x="0" y="0"/>
                  </a:moveTo>
                  <a:lnTo>
                    <a:pt x="0" y="57150"/>
                  </a:lnTo>
                </a:path>
              </a:pathLst>
            </a:custGeom>
            <a:ln w="12700">
              <a:solidFill>
                <a:srgbClr val="0078D3"/>
              </a:solidFill>
            </a:ln>
          </p:spPr>
          <p:txBody>
            <a:bodyPr wrap="square" lIns="0" tIns="0" rIns="0" bIns="0" rtlCol="0"/>
            <a:lstStyle/>
            <a:p>
              <a:endParaRPr sz="1588"/>
            </a:p>
          </p:txBody>
        </p:sp>
        <p:pic>
          <p:nvPicPr>
            <p:cNvPr id="54" name="object 54"/>
            <p:cNvPicPr/>
            <p:nvPr/>
          </p:nvPicPr>
          <p:blipFill>
            <a:blip r:embed="rId22" cstate="print"/>
            <a:stretch>
              <a:fillRect/>
            </a:stretch>
          </p:blipFill>
          <p:spPr>
            <a:xfrm>
              <a:off x="4241672" y="3971788"/>
              <a:ext cx="73151" cy="73151"/>
            </a:xfrm>
            <a:prstGeom prst="rect">
              <a:avLst/>
            </a:prstGeom>
          </p:spPr>
        </p:pic>
      </p:grpSp>
      <p:grpSp>
        <p:nvGrpSpPr>
          <p:cNvPr id="55" name="object 55"/>
          <p:cNvGrpSpPr/>
          <p:nvPr/>
        </p:nvGrpSpPr>
        <p:grpSpPr>
          <a:xfrm>
            <a:off x="6089108" y="4035723"/>
            <a:ext cx="1470772" cy="559174"/>
            <a:chOff x="5021389" y="4573820"/>
            <a:chExt cx="1666875" cy="633730"/>
          </a:xfrm>
        </p:grpSpPr>
        <p:sp>
          <p:nvSpPr>
            <p:cNvPr id="56" name="object 56"/>
            <p:cNvSpPr/>
            <p:nvPr/>
          </p:nvSpPr>
          <p:spPr>
            <a:xfrm>
              <a:off x="5021389" y="4573820"/>
              <a:ext cx="1666875" cy="633730"/>
            </a:xfrm>
            <a:custGeom>
              <a:avLst/>
              <a:gdLst/>
              <a:ahLst/>
              <a:cxnLst/>
              <a:rect l="l" t="t" r="r" b="b"/>
              <a:pathLst>
                <a:path w="1666875" h="633729">
                  <a:moveTo>
                    <a:pt x="1535176" y="0"/>
                  </a:moveTo>
                  <a:lnTo>
                    <a:pt x="131445" y="0"/>
                  </a:lnTo>
                  <a:lnTo>
                    <a:pt x="80281" y="10329"/>
                  </a:lnTo>
                  <a:lnTo>
                    <a:pt x="38500" y="38500"/>
                  </a:lnTo>
                  <a:lnTo>
                    <a:pt x="10329" y="80281"/>
                  </a:lnTo>
                  <a:lnTo>
                    <a:pt x="0" y="131445"/>
                  </a:lnTo>
                  <a:lnTo>
                    <a:pt x="0" y="502107"/>
                  </a:lnTo>
                  <a:lnTo>
                    <a:pt x="10329" y="553270"/>
                  </a:lnTo>
                  <a:lnTo>
                    <a:pt x="38500" y="595052"/>
                  </a:lnTo>
                  <a:lnTo>
                    <a:pt x="80281" y="623222"/>
                  </a:lnTo>
                  <a:lnTo>
                    <a:pt x="131445" y="633552"/>
                  </a:lnTo>
                  <a:lnTo>
                    <a:pt x="1535176" y="633552"/>
                  </a:lnTo>
                  <a:lnTo>
                    <a:pt x="1586339" y="623222"/>
                  </a:lnTo>
                  <a:lnTo>
                    <a:pt x="1628120" y="595052"/>
                  </a:lnTo>
                  <a:lnTo>
                    <a:pt x="1656291" y="553270"/>
                  </a:lnTo>
                  <a:lnTo>
                    <a:pt x="1666621" y="502107"/>
                  </a:lnTo>
                  <a:lnTo>
                    <a:pt x="1666621" y="131445"/>
                  </a:lnTo>
                  <a:lnTo>
                    <a:pt x="1656291" y="80281"/>
                  </a:lnTo>
                  <a:lnTo>
                    <a:pt x="1628120" y="38500"/>
                  </a:lnTo>
                  <a:lnTo>
                    <a:pt x="1586339" y="10329"/>
                  </a:lnTo>
                  <a:lnTo>
                    <a:pt x="1535176" y="0"/>
                  </a:lnTo>
                  <a:close/>
                </a:path>
              </a:pathLst>
            </a:custGeom>
            <a:solidFill>
              <a:srgbClr val="E8E6DF"/>
            </a:solidFill>
          </p:spPr>
          <p:txBody>
            <a:bodyPr wrap="square" lIns="0" tIns="0" rIns="0" bIns="0" rtlCol="0"/>
            <a:lstStyle/>
            <a:p>
              <a:endParaRPr sz="1588"/>
            </a:p>
          </p:txBody>
        </p:sp>
        <p:sp>
          <p:nvSpPr>
            <p:cNvPr id="57" name="object 57">
              <a:hlinkClick r:id="rId27"/>
            </p:cNvPr>
            <p:cNvSpPr/>
            <p:nvPr/>
          </p:nvSpPr>
          <p:spPr>
            <a:xfrm>
              <a:off x="5997011" y="4948063"/>
              <a:ext cx="603250" cy="186690"/>
            </a:xfrm>
            <a:custGeom>
              <a:avLst/>
              <a:gdLst/>
              <a:ahLst/>
              <a:cxnLst/>
              <a:rect l="l" t="t" r="r" b="b"/>
              <a:pathLst>
                <a:path w="603250" h="186689">
                  <a:moveTo>
                    <a:pt x="509968" y="0"/>
                  </a:moveTo>
                  <a:lnTo>
                    <a:pt x="93141" y="0"/>
                  </a:lnTo>
                  <a:lnTo>
                    <a:pt x="56889" y="7320"/>
                  </a:lnTo>
                  <a:lnTo>
                    <a:pt x="27282" y="27282"/>
                  </a:lnTo>
                  <a:lnTo>
                    <a:pt x="7320" y="56889"/>
                  </a:lnTo>
                  <a:lnTo>
                    <a:pt x="0" y="93141"/>
                  </a:lnTo>
                  <a:lnTo>
                    <a:pt x="7320" y="129399"/>
                  </a:lnTo>
                  <a:lnTo>
                    <a:pt x="27282" y="159005"/>
                  </a:lnTo>
                  <a:lnTo>
                    <a:pt x="56889" y="178965"/>
                  </a:lnTo>
                  <a:lnTo>
                    <a:pt x="93141" y="186283"/>
                  </a:lnTo>
                  <a:lnTo>
                    <a:pt x="509968" y="186283"/>
                  </a:lnTo>
                  <a:lnTo>
                    <a:pt x="546226" y="178965"/>
                  </a:lnTo>
                  <a:lnTo>
                    <a:pt x="575832" y="159005"/>
                  </a:lnTo>
                  <a:lnTo>
                    <a:pt x="595791" y="129399"/>
                  </a:lnTo>
                  <a:lnTo>
                    <a:pt x="603110" y="93141"/>
                  </a:lnTo>
                  <a:lnTo>
                    <a:pt x="595791" y="56889"/>
                  </a:lnTo>
                  <a:lnTo>
                    <a:pt x="575832" y="27282"/>
                  </a:lnTo>
                  <a:lnTo>
                    <a:pt x="546226" y="7320"/>
                  </a:lnTo>
                  <a:lnTo>
                    <a:pt x="509968" y="0"/>
                  </a:lnTo>
                  <a:close/>
                </a:path>
              </a:pathLst>
            </a:custGeom>
            <a:solidFill>
              <a:srgbClr val="FFFFFF"/>
            </a:solidFill>
          </p:spPr>
          <p:txBody>
            <a:bodyPr wrap="square" lIns="0" tIns="0" rIns="0" bIns="0" rtlCol="0"/>
            <a:lstStyle/>
            <a:p>
              <a:endParaRPr sz="1588"/>
            </a:p>
          </p:txBody>
        </p:sp>
      </p:grpSp>
      <p:sp>
        <p:nvSpPr>
          <p:cNvPr id="58" name="object 58"/>
          <p:cNvSpPr txBox="1"/>
          <p:nvPr/>
        </p:nvSpPr>
        <p:spPr>
          <a:xfrm>
            <a:off x="7018902" y="4393208"/>
            <a:ext cx="426383" cy="93879"/>
          </a:xfrm>
          <a:prstGeom prst="rect">
            <a:avLst/>
          </a:prstGeom>
        </p:spPr>
        <p:txBody>
          <a:bodyPr vert="horz" wrap="square" lIns="0" tIns="12326" rIns="0" bIns="0" rtlCol="0">
            <a:spAutoFit/>
          </a:bodyPr>
          <a:lstStyle/>
          <a:p>
            <a:pPr marL="11206">
              <a:spcBef>
                <a:spcPts val="97"/>
              </a:spcBef>
            </a:pPr>
            <a:r>
              <a:rPr sz="529" dirty="0">
                <a:latin typeface="Segoe UI"/>
                <a:cs typeface="Segoe UI"/>
                <a:hlinkClick r:id="rId28"/>
              </a:rPr>
              <a:t>Exam</a:t>
            </a:r>
            <a:r>
              <a:rPr sz="529" spc="22" dirty="0">
                <a:latin typeface="Segoe UI"/>
                <a:cs typeface="Segoe UI"/>
                <a:hlinkClick r:id="rId28"/>
              </a:rPr>
              <a:t> </a:t>
            </a:r>
            <a:r>
              <a:rPr sz="529" dirty="0">
                <a:latin typeface="Segoe UI"/>
                <a:cs typeface="Segoe UI"/>
                <a:hlinkClick r:id="rId28"/>
              </a:rPr>
              <a:t>DP-</a:t>
            </a:r>
            <a:r>
              <a:rPr sz="529" spc="-22" dirty="0">
                <a:latin typeface="Segoe UI"/>
                <a:cs typeface="Segoe UI"/>
                <a:hlinkClick r:id="rId28"/>
              </a:rPr>
              <a:t>900</a:t>
            </a:r>
            <a:endParaRPr sz="529" dirty="0">
              <a:latin typeface="Segoe UI"/>
              <a:cs typeface="Segoe UI"/>
            </a:endParaRPr>
          </a:p>
        </p:txBody>
      </p:sp>
      <p:sp>
        <p:nvSpPr>
          <p:cNvPr id="59" name="object 59">
            <a:hlinkClick r:id="rId29"/>
          </p:cNvPr>
          <p:cNvSpPr/>
          <p:nvPr/>
        </p:nvSpPr>
        <p:spPr>
          <a:xfrm>
            <a:off x="6252647" y="4365938"/>
            <a:ext cx="582146" cy="164726"/>
          </a:xfrm>
          <a:custGeom>
            <a:avLst/>
            <a:gdLst/>
            <a:ahLst/>
            <a:cxnLst/>
            <a:rect l="l" t="t" r="r" b="b"/>
            <a:pathLst>
              <a:path w="659764" h="186689">
                <a:moveTo>
                  <a:pt x="566191" y="0"/>
                </a:moveTo>
                <a:lnTo>
                  <a:pt x="93141" y="0"/>
                </a:lnTo>
                <a:lnTo>
                  <a:pt x="56889" y="7320"/>
                </a:lnTo>
                <a:lnTo>
                  <a:pt x="27282" y="27282"/>
                </a:lnTo>
                <a:lnTo>
                  <a:pt x="7320" y="56889"/>
                </a:lnTo>
                <a:lnTo>
                  <a:pt x="0" y="93141"/>
                </a:lnTo>
                <a:lnTo>
                  <a:pt x="7320" y="129399"/>
                </a:lnTo>
                <a:lnTo>
                  <a:pt x="27282" y="159005"/>
                </a:lnTo>
                <a:lnTo>
                  <a:pt x="56889" y="178965"/>
                </a:lnTo>
                <a:lnTo>
                  <a:pt x="93141" y="186283"/>
                </a:lnTo>
                <a:lnTo>
                  <a:pt x="566191" y="186283"/>
                </a:lnTo>
                <a:lnTo>
                  <a:pt x="602449" y="178965"/>
                </a:lnTo>
                <a:lnTo>
                  <a:pt x="632055" y="159005"/>
                </a:lnTo>
                <a:lnTo>
                  <a:pt x="652014" y="129399"/>
                </a:lnTo>
                <a:lnTo>
                  <a:pt x="659333" y="93141"/>
                </a:lnTo>
                <a:lnTo>
                  <a:pt x="652014" y="56889"/>
                </a:lnTo>
                <a:lnTo>
                  <a:pt x="632055" y="27282"/>
                </a:lnTo>
                <a:lnTo>
                  <a:pt x="602449" y="7320"/>
                </a:lnTo>
                <a:lnTo>
                  <a:pt x="566191" y="0"/>
                </a:lnTo>
                <a:close/>
              </a:path>
            </a:pathLst>
          </a:custGeom>
          <a:solidFill>
            <a:srgbClr val="FFFFFF"/>
          </a:solidFill>
        </p:spPr>
        <p:txBody>
          <a:bodyPr wrap="square" lIns="0" tIns="0" rIns="0" bIns="0" rtlCol="0"/>
          <a:lstStyle/>
          <a:p>
            <a:endParaRPr sz="1588"/>
          </a:p>
        </p:txBody>
      </p:sp>
      <p:sp>
        <p:nvSpPr>
          <p:cNvPr id="60" name="object 60"/>
          <p:cNvSpPr txBox="1"/>
          <p:nvPr/>
        </p:nvSpPr>
        <p:spPr>
          <a:xfrm>
            <a:off x="6314692" y="4393208"/>
            <a:ext cx="477931" cy="93879"/>
          </a:xfrm>
          <a:prstGeom prst="rect">
            <a:avLst/>
          </a:prstGeom>
        </p:spPr>
        <p:txBody>
          <a:bodyPr vert="horz" wrap="square" lIns="0" tIns="12326" rIns="0" bIns="0" rtlCol="0">
            <a:spAutoFit/>
          </a:bodyPr>
          <a:lstStyle/>
          <a:p>
            <a:pPr marL="11206">
              <a:spcBef>
                <a:spcPts val="97"/>
              </a:spcBef>
            </a:pPr>
            <a:r>
              <a:rPr sz="529" dirty="0">
                <a:latin typeface="Segoe UI"/>
                <a:cs typeface="Segoe UI"/>
                <a:hlinkClick r:id="rId30"/>
              </a:rPr>
              <a:t>Course</a:t>
            </a:r>
            <a:r>
              <a:rPr sz="529" spc="18" dirty="0">
                <a:latin typeface="Segoe UI"/>
                <a:cs typeface="Segoe UI"/>
                <a:hlinkClick r:id="rId30"/>
              </a:rPr>
              <a:t> </a:t>
            </a:r>
            <a:r>
              <a:rPr sz="529" dirty="0">
                <a:latin typeface="Segoe UI"/>
                <a:cs typeface="Segoe UI"/>
                <a:hlinkClick r:id="rId30"/>
              </a:rPr>
              <a:t>DP-</a:t>
            </a:r>
            <a:r>
              <a:rPr sz="529" spc="-22" dirty="0">
                <a:latin typeface="Segoe UI"/>
                <a:cs typeface="Segoe UI"/>
                <a:hlinkClick r:id="rId30"/>
              </a:rPr>
              <a:t>900</a:t>
            </a:r>
            <a:endParaRPr sz="529" dirty="0">
              <a:latin typeface="Segoe UI"/>
              <a:cs typeface="Segoe UI"/>
            </a:endParaRPr>
          </a:p>
        </p:txBody>
      </p:sp>
      <p:grpSp>
        <p:nvGrpSpPr>
          <p:cNvPr id="61" name="object 61"/>
          <p:cNvGrpSpPr/>
          <p:nvPr/>
        </p:nvGrpSpPr>
        <p:grpSpPr>
          <a:xfrm>
            <a:off x="6155219" y="4096732"/>
            <a:ext cx="4007224" cy="424143"/>
            <a:chOff x="5096315" y="4642963"/>
            <a:chExt cx="4541520" cy="480695"/>
          </a:xfrm>
        </p:grpSpPr>
        <p:sp>
          <p:nvSpPr>
            <p:cNvPr id="62" name="object 62"/>
            <p:cNvSpPr/>
            <p:nvPr/>
          </p:nvSpPr>
          <p:spPr>
            <a:xfrm>
              <a:off x="5113718" y="4871457"/>
              <a:ext cx="1479550" cy="0"/>
            </a:xfrm>
            <a:custGeom>
              <a:avLst/>
              <a:gdLst/>
              <a:ahLst/>
              <a:cxnLst/>
              <a:rect l="l" t="t" r="r" b="b"/>
              <a:pathLst>
                <a:path w="1479550">
                  <a:moveTo>
                    <a:pt x="1479296" y="0"/>
                  </a:moveTo>
                  <a:lnTo>
                    <a:pt x="0" y="0"/>
                  </a:lnTo>
                </a:path>
              </a:pathLst>
            </a:custGeom>
            <a:ln w="9740">
              <a:solidFill>
                <a:srgbClr val="FFFFFF"/>
              </a:solidFill>
            </a:ln>
          </p:spPr>
          <p:txBody>
            <a:bodyPr wrap="square" lIns="0" tIns="0" rIns="0" bIns="0" rtlCol="0"/>
            <a:lstStyle/>
            <a:p>
              <a:endParaRPr sz="1588"/>
            </a:p>
          </p:txBody>
        </p:sp>
        <p:pic>
          <p:nvPicPr>
            <p:cNvPr id="63" name="object 63"/>
            <p:cNvPicPr/>
            <p:nvPr/>
          </p:nvPicPr>
          <p:blipFill>
            <a:blip r:embed="rId18" cstate="print"/>
            <a:stretch>
              <a:fillRect/>
            </a:stretch>
          </p:blipFill>
          <p:spPr>
            <a:xfrm>
              <a:off x="5885620" y="4958946"/>
              <a:ext cx="164541" cy="164528"/>
            </a:xfrm>
            <a:prstGeom prst="rect">
              <a:avLst/>
            </a:prstGeom>
          </p:spPr>
        </p:pic>
        <p:pic>
          <p:nvPicPr>
            <p:cNvPr id="64" name="object 64"/>
            <p:cNvPicPr/>
            <p:nvPr/>
          </p:nvPicPr>
          <p:blipFill>
            <a:blip r:embed="rId31" cstate="print"/>
            <a:stretch>
              <a:fillRect/>
            </a:stretch>
          </p:blipFill>
          <p:spPr>
            <a:xfrm>
              <a:off x="5096315" y="4958946"/>
              <a:ext cx="164541" cy="164528"/>
            </a:xfrm>
            <a:prstGeom prst="rect">
              <a:avLst/>
            </a:prstGeom>
          </p:spPr>
        </p:pic>
        <p:sp>
          <p:nvSpPr>
            <p:cNvPr id="65" name="object 65"/>
            <p:cNvSpPr/>
            <p:nvPr/>
          </p:nvSpPr>
          <p:spPr>
            <a:xfrm>
              <a:off x="6731000" y="4867672"/>
              <a:ext cx="2900680" cy="0"/>
            </a:xfrm>
            <a:custGeom>
              <a:avLst/>
              <a:gdLst/>
              <a:ahLst/>
              <a:cxnLst/>
              <a:rect l="l" t="t" r="r" b="b"/>
              <a:pathLst>
                <a:path w="2900679">
                  <a:moveTo>
                    <a:pt x="0" y="0"/>
                  </a:moveTo>
                  <a:lnTo>
                    <a:pt x="2900426" y="0"/>
                  </a:lnTo>
                </a:path>
              </a:pathLst>
            </a:custGeom>
            <a:ln w="12700">
              <a:solidFill>
                <a:srgbClr val="0078D3"/>
              </a:solidFill>
            </a:ln>
          </p:spPr>
          <p:txBody>
            <a:bodyPr wrap="square" lIns="0" tIns="0" rIns="0" bIns="0" rtlCol="0"/>
            <a:lstStyle/>
            <a:p>
              <a:endParaRPr sz="1588"/>
            </a:p>
          </p:txBody>
        </p:sp>
        <p:sp>
          <p:nvSpPr>
            <p:cNvPr id="66" name="object 66"/>
            <p:cNvSpPr/>
            <p:nvPr/>
          </p:nvSpPr>
          <p:spPr>
            <a:xfrm>
              <a:off x="9631426" y="4839097"/>
              <a:ext cx="0" cy="57150"/>
            </a:xfrm>
            <a:custGeom>
              <a:avLst/>
              <a:gdLst/>
              <a:ahLst/>
              <a:cxnLst/>
              <a:rect l="l" t="t" r="r" b="b"/>
              <a:pathLst>
                <a:path h="57150">
                  <a:moveTo>
                    <a:pt x="0" y="0"/>
                  </a:moveTo>
                  <a:lnTo>
                    <a:pt x="0" y="57150"/>
                  </a:lnTo>
                </a:path>
              </a:pathLst>
            </a:custGeom>
            <a:ln w="12700">
              <a:solidFill>
                <a:srgbClr val="0078D3"/>
              </a:solidFill>
            </a:ln>
          </p:spPr>
          <p:txBody>
            <a:bodyPr wrap="square" lIns="0" tIns="0" rIns="0" bIns="0" rtlCol="0"/>
            <a:lstStyle/>
            <a:p>
              <a:endParaRPr sz="1588"/>
            </a:p>
          </p:txBody>
        </p:sp>
        <p:pic>
          <p:nvPicPr>
            <p:cNvPr id="67" name="object 67">
              <a:hlinkClick r:id="rId32"/>
            </p:cNvPr>
            <p:cNvPicPr/>
            <p:nvPr/>
          </p:nvPicPr>
          <p:blipFill>
            <a:blip r:embed="rId33" cstate="print"/>
            <a:stretch>
              <a:fillRect/>
            </a:stretch>
          </p:blipFill>
          <p:spPr>
            <a:xfrm>
              <a:off x="6007605" y="4642963"/>
              <a:ext cx="164541" cy="164528"/>
            </a:xfrm>
            <a:prstGeom prst="rect">
              <a:avLst/>
            </a:prstGeom>
          </p:spPr>
        </p:pic>
        <p:pic>
          <p:nvPicPr>
            <p:cNvPr id="68" name="object 68">
              <a:hlinkClick r:id="rId34"/>
            </p:cNvPr>
            <p:cNvPicPr/>
            <p:nvPr/>
          </p:nvPicPr>
          <p:blipFill>
            <a:blip r:embed="rId35" cstate="print"/>
            <a:stretch>
              <a:fillRect/>
            </a:stretch>
          </p:blipFill>
          <p:spPr>
            <a:xfrm>
              <a:off x="6424302" y="4642963"/>
              <a:ext cx="164541" cy="164528"/>
            </a:xfrm>
            <a:prstGeom prst="rect">
              <a:avLst/>
            </a:prstGeom>
          </p:spPr>
        </p:pic>
        <p:pic>
          <p:nvPicPr>
            <p:cNvPr id="69" name="object 69">
              <a:hlinkClick r:id="rId36"/>
            </p:cNvPr>
            <p:cNvPicPr/>
            <p:nvPr/>
          </p:nvPicPr>
          <p:blipFill>
            <a:blip r:embed="rId37" cstate="print"/>
            <a:stretch>
              <a:fillRect/>
            </a:stretch>
          </p:blipFill>
          <p:spPr>
            <a:xfrm>
              <a:off x="6216369" y="4643478"/>
              <a:ext cx="164490" cy="164503"/>
            </a:xfrm>
            <a:prstGeom prst="rect">
              <a:avLst/>
            </a:prstGeom>
          </p:spPr>
        </p:pic>
        <p:pic>
          <p:nvPicPr>
            <p:cNvPr id="70" name="object 70"/>
            <p:cNvPicPr/>
            <p:nvPr/>
          </p:nvPicPr>
          <p:blipFill>
            <a:blip r:embed="rId23" cstate="print"/>
            <a:stretch>
              <a:fillRect/>
            </a:stretch>
          </p:blipFill>
          <p:spPr>
            <a:xfrm>
              <a:off x="7340600" y="4833761"/>
              <a:ext cx="73151" cy="73151"/>
            </a:xfrm>
            <a:prstGeom prst="rect">
              <a:avLst/>
            </a:prstGeom>
          </p:spPr>
        </p:pic>
        <p:pic>
          <p:nvPicPr>
            <p:cNvPr id="71" name="object 71"/>
            <p:cNvPicPr/>
            <p:nvPr/>
          </p:nvPicPr>
          <p:blipFill>
            <a:blip r:embed="rId22" cstate="print"/>
            <a:stretch>
              <a:fillRect/>
            </a:stretch>
          </p:blipFill>
          <p:spPr>
            <a:xfrm>
              <a:off x="8839200" y="4833761"/>
              <a:ext cx="73151" cy="73151"/>
            </a:xfrm>
            <a:prstGeom prst="rect">
              <a:avLst/>
            </a:prstGeom>
          </p:spPr>
        </p:pic>
      </p:grpSp>
      <p:grpSp>
        <p:nvGrpSpPr>
          <p:cNvPr id="72" name="object 72"/>
          <p:cNvGrpSpPr/>
          <p:nvPr/>
        </p:nvGrpSpPr>
        <p:grpSpPr>
          <a:xfrm>
            <a:off x="6089108" y="4796447"/>
            <a:ext cx="1470772" cy="559174"/>
            <a:chOff x="5021389" y="5435974"/>
            <a:chExt cx="1666875" cy="633730"/>
          </a:xfrm>
        </p:grpSpPr>
        <p:sp>
          <p:nvSpPr>
            <p:cNvPr id="73" name="object 73"/>
            <p:cNvSpPr/>
            <p:nvPr/>
          </p:nvSpPr>
          <p:spPr>
            <a:xfrm>
              <a:off x="5021389" y="5435974"/>
              <a:ext cx="1666875" cy="633730"/>
            </a:xfrm>
            <a:custGeom>
              <a:avLst/>
              <a:gdLst/>
              <a:ahLst/>
              <a:cxnLst/>
              <a:rect l="l" t="t" r="r" b="b"/>
              <a:pathLst>
                <a:path w="1666875" h="633729">
                  <a:moveTo>
                    <a:pt x="1535176" y="0"/>
                  </a:moveTo>
                  <a:lnTo>
                    <a:pt x="131445" y="0"/>
                  </a:lnTo>
                  <a:lnTo>
                    <a:pt x="80281" y="10329"/>
                  </a:lnTo>
                  <a:lnTo>
                    <a:pt x="38500" y="38500"/>
                  </a:lnTo>
                  <a:lnTo>
                    <a:pt x="10329" y="80281"/>
                  </a:lnTo>
                  <a:lnTo>
                    <a:pt x="0" y="131445"/>
                  </a:lnTo>
                  <a:lnTo>
                    <a:pt x="0" y="502107"/>
                  </a:lnTo>
                  <a:lnTo>
                    <a:pt x="10329" y="553270"/>
                  </a:lnTo>
                  <a:lnTo>
                    <a:pt x="38500" y="595052"/>
                  </a:lnTo>
                  <a:lnTo>
                    <a:pt x="80281" y="623222"/>
                  </a:lnTo>
                  <a:lnTo>
                    <a:pt x="131445" y="633552"/>
                  </a:lnTo>
                  <a:lnTo>
                    <a:pt x="1535176" y="633552"/>
                  </a:lnTo>
                  <a:lnTo>
                    <a:pt x="1586339" y="623222"/>
                  </a:lnTo>
                  <a:lnTo>
                    <a:pt x="1628120" y="595052"/>
                  </a:lnTo>
                  <a:lnTo>
                    <a:pt x="1656291" y="553270"/>
                  </a:lnTo>
                  <a:lnTo>
                    <a:pt x="1666621" y="502107"/>
                  </a:lnTo>
                  <a:lnTo>
                    <a:pt x="1666621" y="131445"/>
                  </a:lnTo>
                  <a:lnTo>
                    <a:pt x="1656291" y="80281"/>
                  </a:lnTo>
                  <a:lnTo>
                    <a:pt x="1628120" y="38500"/>
                  </a:lnTo>
                  <a:lnTo>
                    <a:pt x="1586339" y="10329"/>
                  </a:lnTo>
                  <a:lnTo>
                    <a:pt x="1535176" y="0"/>
                  </a:lnTo>
                  <a:close/>
                </a:path>
              </a:pathLst>
            </a:custGeom>
            <a:solidFill>
              <a:srgbClr val="E8E6DF"/>
            </a:solidFill>
          </p:spPr>
          <p:txBody>
            <a:bodyPr wrap="square" lIns="0" tIns="0" rIns="0" bIns="0" rtlCol="0"/>
            <a:lstStyle/>
            <a:p>
              <a:endParaRPr sz="1588"/>
            </a:p>
          </p:txBody>
        </p:sp>
        <p:sp>
          <p:nvSpPr>
            <p:cNvPr id="74" name="object 74">
              <a:hlinkClick r:id="rId38"/>
            </p:cNvPr>
            <p:cNvSpPr/>
            <p:nvPr/>
          </p:nvSpPr>
          <p:spPr>
            <a:xfrm>
              <a:off x="5997011" y="5810213"/>
              <a:ext cx="603250" cy="186690"/>
            </a:xfrm>
            <a:custGeom>
              <a:avLst/>
              <a:gdLst/>
              <a:ahLst/>
              <a:cxnLst/>
              <a:rect l="l" t="t" r="r" b="b"/>
              <a:pathLst>
                <a:path w="603250" h="186689">
                  <a:moveTo>
                    <a:pt x="509968" y="0"/>
                  </a:moveTo>
                  <a:lnTo>
                    <a:pt x="93141" y="0"/>
                  </a:lnTo>
                  <a:lnTo>
                    <a:pt x="56889" y="7320"/>
                  </a:lnTo>
                  <a:lnTo>
                    <a:pt x="27282" y="27282"/>
                  </a:lnTo>
                  <a:lnTo>
                    <a:pt x="7320" y="56889"/>
                  </a:lnTo>
                  <a:lnTo>
                    <a:pt x="0" y="93141"/>
                  </a:lnTo>
                  <a:lnTo>
                    <a:pt x="7320" y="129399"/>
                  </a:lnTo>
                  <a:lnTo>
                    <a:pt x="27282" y="159005"/>
                  </a:lnTo>
                  <a:lnTo>
                    <a:pt x="56889" y="178965"/>
                  </a:lnTo>
                  <a:lnTo>
                    <a:pt x="93141" y="186283"/>
                  </a:lnTo>
                  <a:lnTo>
                    <a:pt x="509968" y="186283"/>
                  </a:lnTo>
                  <a:lnTo>
                    <a:pt x="546226" y="178965"/>
                  </a:lnTo>
                  <a:lnTo>
                    <a:pt x="575832" y="159005"/>
                  </a:lnTo>
                  <a:lnTo>
                    <a:pt x="595791" y="129399"/>
                  </a:lnTo>
                  <a:lnTo>
                    <a:pt x="603110" y="93141"/>
                  </a:lnTo>
                  <a:lnTo>
                    <a:pt x="595791" y="56889"/>
                  </a:lnTo>
                  <a:lnTo>
                    <a:pt x="575832" y="27282"/>
                  </a:lnTo>
                  <a:lnTo>
                    <a:pt x="546226" y="7320"/>
                  </a:lnTo>
                  <a:lnTo>
                    <a:pt x="509968" y="0"/>
                  </a:lnTo>
                  <a:close/>
                </a:path>
              </a:pathLst>
            </a:custGeom>
            <a:solidFill>
              <a:srgbClr val="FFFFFF"/>
            </a:solidFill>
          </p:spPr>
          <p:txBody>
            <a:bodyPr wrap="square" lIns="0" tIns="0" rIns="0" bIns="0" rtlCol="0"/>
            <a:lstStyle/>
            <a:p>
              <a:endParaRPr sz="1588"/>
            </a:p>
          </p:txBody>
        </p:sp>
      </p:grpSp>
      <p:sp>
        <p:nvSpPr>
          <p:cNvPr id="75" name="object 75"/>
          <p:cNvSpPr txBox="1"/>
          <p:nvPr/>
        </p:nvSpPr>
        <p:spPr>
          <a:xfrm>
            <a:off x="7018902" y="5153931"/>
            <a:ext cx="403412" cy="93879"/>
          </a:xfrm>
          <a:prstGeom prst="rect">
            <a:avLst/>
          </a:prstGeom>
        </p:spPr>
        <p:txBody>
          <a:bodyPr vert="horz" wrap="square" lIns="0" tIns="12326" rIns="0" bIns="0" rtlCol="0">
            <a:spAutoFit/>
          </a:bodyPr>
          <a:lstStyle/>
          <a:p>
            <a:pPr marL="11206">
              <a:spcBef>
                <a:spcPts val="97"/>
              </a:spcBef>
            </a:pPr>
            <a:r>
              <a:rPr sz="529" dirty="0">
                <a:latin typeface="Segoe UI"/>
                <a:cs typeface="Segoe UI"/>
                <a:hlinkClick r:id="rId39"/>
              </a:rPr>
              <a:t>Exam</a:t>
            </a:r>
            <a:r>
              <a:rPr sz="529" spc="35" dirty="0">
                <a:latin typeface="Segoe UI"/>
                <a:cs typeface="Segoe UI"/>
                <a:hlinkClick r:id="rId39"/>
              </a:rPr>
              <a:t> </a:t>
            </a:r>
            <a:r>
              <a:rPr sz="529" dirty="0">
                <a:latin typeface="Segoe UI"/>
                <a:cs typeface="Segoe UI"/>
                <a:hlinkClick r:id="rId39"/>
              </a:rPr>
              <a:t>AI-</a:t>
            </a:r>
            <a:r>
              <a:rPr sz="529" spc="-22" dirty="0">
                <a:latin typeface="Segoe UI"/>
                <a:cs typeface="Segoe UI"/>
                <a:hlinkClick r:id="rId39"/>
              </a:rPr>
              <a:t>900</a:t>
            </a:r>
            <a:endParaRPr sz="529" dirty="0">
              <a:latin typeface="Segoe UI"/>
              <a:cs typeface="Segoe UI"/>
            </a:endParaRPr>
          </a:p>
        </p:txBody>
      </p:sp>
      <p:sp>
        <p:nvSpPr>
          <p:cNvPr id="76" name="object 76">
            <a:hlinkClick r:id="rId40"/>
          </p:cNvPr>
          <p:cNvSpPr/>
          <p:nvPr/>
        </p:nvSpPr>
        <p:spPr>
          <a:xfrm>
            <a:off x="6252647" y="5126659"/>
            <a:ext cx="582146" cy="164726"/>
          </a:xfrm>
          <a:custGeom>
            <a:avLst/>
            <a:gdLst/>
            <a:ahLst/>
            <a:cxnLst/>
            <a:rect l="l" t="t" r="r" b="b"/>
            <a:pathLst>
              <a:path w="659764" h="186689">
                <a:moveTo>
                  <a:pt x="566191" y="0"/>
                </a:moveTo>
                <a:lnTo>
                  <a:pt x="93141" y="0"/>
                </a:lnTo>
                <a:lnTo>
                  <a:pt x="56889" y="7320"/>
                </a:lnTo>
                <a:lnTo>
                  <a:pt x="27282" y="27282"/>
                </a:lnTo>
                <a:lnTo>
                  <a:pt x="7320" y="56889"/>
                </a:lnTo>
                <a:lnTo>
                  <a:pt x="0" y="93141"/>
                </a:lnTo>
                <a:lnTo>
                  <a:pt x="7320" y="129399"/>
                </a:lnTo>
                <a:lnTo>
                  <a:pt x="27282" y="159005"/>
                </a:lnTo>
                <a:lnTo>
                  <a:pt x="56889" y="178965"/>
                </a:lnTo>
                <a:lnTo>
                  <a:pt x="93141" y="186283"/>
                </a:lnTo>
                <a:lnTo>
                  <a:pt x="566191" y="186283"/>
                </a:lnTo>
                <a:lnTo>
                  <a:pt x="602449" y="178965"/>
                </a:lnTo>
                <a:lnTo>
                  <a:pt x="632055" y="159005"/>
                </a:lnTo>
                <a:lnTo>
                  <a:pt x="652014" y="129399"/>
                </a:lnTo>
                <a:lnTo>
                  <a:pt x="659333" y="93141"/>
                </a:lnTo>
                <a:lnTo>
                  <a:pt x="652014" y="56889"/>
                </a:lnTo>
                <a:lnTo>
                  <a:pt x="632055" y="27282"/>
                </a:lnTo>
                <a:lnTo>
                  <a:pt x="602449" y="7320"/>
                </a:lnTo>
                <a:lnTo>
                  <a:pt x="566191" y="0"/>
                </a:lnTo>
                <a:close/>
              </a:path>
            </a:pathLst>
          </a:custGeom>
          <a:solidFill>
            <a:srgbClr val="FFFFFF"/>
          </a:solidFill>
        </p:spPr>
        <p:txBody>
          <a:bodyPr wrap="square" lIns="0" tIns="0" rIns="0" bIns="0" rtlCol="0"/>
          <a:lstStyle/>
          <a:p>
            <a:endParaRPr sz="1588"/>
          </a:p>
        </p:txBody>
      </p:sp>
      <p:sp>
        <p:nvSpPr>
          <p:cNvPr id="77" name="object 77"/>
          <p:cNvSpPr txBox="1"/>
          <p:nvPr/>
        </p:nvSpPr>
        <p:spPr>
          <a:xfrm>
            <a:off x="6314692" y="5153931"/>
            <a:ext cx="453838" cy="93879"/>
          </a:xfrm>
          <a:prstGeom prst="rect">
            <a:avLst/>
          </a:prstGeom>
        </p:spPr>
        <p:txBody>
          <a:bodyPr vert="horz" wrap="square" lIns="0" tIns="12326" rIns="0" bIns="0" rtlCol="0">
            <a:spAutoFit/>
          </a:bodyPr>
          <a:lstStyle/>
          <a:p>
            <a:pPr marL="11206">
              <a:spcBef>
                <a:spcPts val="97"/>
              </a:spcBef>
            </a:pPr>
            <a:r>
              <a:rPr sz="529" dirty="0">
                <a:latin typeface="Segoe UI"/>
                <a:cs typeface="Segoe UI"/>
                <a:hlinkClick r:id="rId41"/>
              </a:rPr>
              <a:t>Course</a:t>
            </a:r>
            <a:r>
              <a:rPr sz="529" spc="26" dirty="0">
                <a:latin typeface="Segoe UI"/>
                <a:cs typeface="Segoe UI"/>
                <a:hlinkClick r:id="rId41"/>
              </a:rPr>
              <a:t> </a:t>
            </a:r>
            <a:r>
              <a:rPr sz="529" dirty="0">
                <a:latin typeface="Segoe UI"/>
                <a:cs typeface="Segoe UI"/>
                <a:hlinkClick r:id="rId41"/>
              </a:rPr>
              <a:t>AI-</a:t>
            </a:r>
            <a:r>
              <a:rPr sz="529" spc="-22" dirty="0">
                <a:latin typeface="Segoe UI"/>
                <a:cs typeface="Segoe UI"/>
                <a:hlinkClick r:id="rId41"/>
              </a:rPr>
              <a:t>900</a:t>
            </a:r>
            <a:endParaRPr sz="529" dirty="0">
              <a:latin typeface="Segoe UI"/>
              <a:cs typeface="Segoe UI"/>
            </a:endParaRPr>
          </a:p>
        </p:txBody>
      </p:sp>
      <p:grpSp>
        <p:nvGrpSpPr>
          <p:cNvPr id="78" name="object 78"/>
          <p:cNvGrpSpPr/>
          <p:nvPr/>
        </p:nvGrpSpPr>
        <p:grpSpPr>
          <a:xfrm>
            <a:off x="6155219" y="4858375"/>
            <a:ext cx="2628900" cy="423581"/>
            <a:chOff x="5096315" y="5506157"/>
            <a:chExt cx="2979420" cy="480059"/>
          </a:xfrm>
        </p:grpSpPr>
        <p:sp>
          <p:nvSpPr>
            <p:cNvPr id="79" name="object 79"/>
            <p:cNvSpPr/>
            <p:nvPr/>
          </p:nvSpPr>
          <p:spPr>
            <a:xfrm>
              <a:off x="5113718" y="5733613"/>
              <a:ext cx="1479550" cy="0"/>
            </a:xfrm>
            <a:custGeom>
              <a:avLst/>
              <a:gdLst/>
              <a:ahLst/>
              <a:cxnLst/>
              <a:rect l="l" t="t" r="r" b="b"/>
              <a:pathLst>
                <a:path w="1479550">
                  <a:moveTo>
                    <a:pt x="1479296" y="0"/>
                  </a:moveTo>
                  <a:lnTo>
                    <a:pt x="0" y="0"/>
                  </a:lnTo>
                </a:path>
              </a:pathLst>
            </a:custGeom>
            <a:ln w="9740">
              <a:solidFill>
                <a:srgbClr val="FFFFFF"/>
              </a:solidFill>
            </a:ln>
          </p:spPr>
          <p:txBody>
            <a:bodyPr wrap="square" lIns="0" tIns="0" rIns="0" bIns="0" rtlCol="0"/>
            <a:lstStyle/>
            <a:p>
              <a:endParaRPr sz="1588"/>
            </a:p>
          </p:txBody>
        </p:sp>
        <p:pic>
          <p:nvPicPr>
            <p:cNvPr id="80" name="object 80"/>
            <p:cNvPicPr/>
            <p:nvPr/>
          </p:nvPicPr>
          <p:blipFill>
            <a:blip r:embed="rId42" cstate="print"/>
            <a:stretch>
              <a:fillRect/>
            </a:stretch>
          </p:blipFill>
          <p:spPr>
            <a:xfrm>
              <a:off x="5885620" y="5821099"/>
              <a:ext cx="164541" cy="164528"/>
            </a:xfrm>
            <a:prstGeom prst="rect">
              <a:avLst/>
            </a:prstGeom>
          </p:spPr>
        </p:pic>
        <p:pic>
          <p:nvPicPr>
            <p:cNvPr id="81" name="object 81"/>
            <p:cNvPicPr/>
            <p:nvPr/>
          </p:nvPicPr>
          <p:blipFill>
            <a:blip r:embed="rId43" cstate="print"/>
            <a:stretch>
              <a:fillRect/>
            </a:stretch>
          </p:blipFill>
          <p:spPr>
            <a:xfrm>
              <a:off x="5096315" y="5821099"/>
              <a:ext cx="164541" cy="164528"/>
            </a:xfrm>
            <a:prstGeom prst="rect">
              <a:avLst/>
            </a:prstGeom>
          </p:spPr>
        </p:pic>
        <p:sp>
          <p:nvSpPr>
            <p:cNvPr id="82" name="object 82"/>
            <p:cNvSpPr/>
            <p:nvPr/>
          </p:nvSpPr>
          <p:spPr>
            <a:xfrm>
              <a:off x="6731000" y="5735612"/>
              <a:ext cx="1338580" cy="0"/>
            </a:xfrm>
            <a:custGeom>
              <a:avLst/>
              <a:gdLst/>
              <a:ahLst/>
              <a:cxnLst/>
              <a:rect l="l" t="t" r="r" b="b"/>
              <a:pathLst>
                <a:path w="1338579">
                  <a:moveTo>
                    <a:pt x="0" y="0"/>
                  </a:moveTo>
                  <a:lnTo>
                    <a:pt x="1338326" y="0"/>
                  </a:lnTo>
                </a:path>
              </a:pathLst>
            </a:custGeom>
            <a:ln w="12700">
              <a:solidFill>
                <a:srgbClr val="0078D3"/>
              </a:solidFill>
            </a:ln>
          </p:spPr>
          <p:txBody>
            <a:bodyPr wrap="square" lIns="0" tIns="0" rIns="0" bIns="0" rtlCol="0"/>
            <a:lstStyle/>
            <a:p>
              <a:endParaRPr sz="1588"/>
            </a:p>
          </p:txBody>
        </p:sp>
        <p:sp>
          <p:nvSpPr>
            <p:cNvPr id="83" name="object 83"/>
            <p:cNvSpPr/>
            <p:nvPr/>
          </p:nvSpPr>
          <p:spPr>
            <a:xfrm>
              <a:off x="8069326" y="5707037"/>
              <a:ext cx="0" cy="57150"/>
            </a:xfrm>
            <a:custGeom>
              <a:avLst/>
              <a:gdLst/>
              <a:ahLst/>
              <a:cxnLst/>
              <a:rect l="l" t="t" r="r" b="b"/>
              <a:pathLst>
                <a:path h="57150">
                  <a:moveTo>
                    <a:pt x="0" y="0"/>
                  </a:moveTo>
                  <a:lnTo>
                    <a:pt x="0" y="57150"/>
                  </a:lnTo>
                </a:path>
              </a:pathLst>
            </a:custGeom>
            <a:ln w="12700">
              <a:solidFill>
                <a:srgbClr val="0078D3"/>
              </a:solidFill>
            </a:ln>
          </p:spPr>
          <p:txBody>
            <a:bodyPr wrap="square" lIns="0" tIns="0" rIns="0" bIns="0" rtlCol="0"/>
            <a:lstStyle/>
            <a:p>
              <a:endParaRPr sz="1588"/>
            </a:p>
          </p:txBody>
        </p:sp>
        <p:pic>
          <p:nvPicPr>
            <p:cNvPr id="84" name="object 84">
              <a:hlinkClick r:id="rId44"/>
            </p:cNvPr>
            <p:cNvPicPr/>
            <p:nvPr/>
          </p:nvPicPr>
          <p:blipFill>
            <a:blip r:embed="rId45" cstate="print"/>
            <a:stretch>
              <a:fillRect/>
            </a:stretch>
          </p:blipFill>
          <p:spPr>
            <a:xfrm>
              <a:off x="6007891" y="5506157"/>
              <a:ext cx="164541" cy="164528"/>
            </a:xfrm>
            <a:prstGeom prst="rect">
              <a:avLst/>
            </a:prstGeom>
          </p:spPr>
        </p:pic>
        <p:pic>
          <p:nvPicPr>
            <p:cNvPr id="85" name="object 85">
              <a:hlinkClick r:id="rId46"/>
            </p:cNvPr>
            <p:cNvPicPr/>
            <p:nvPr/>
          </p:nvPicPr>
          <p:blipFill>
            <a:blip r:embed="rId47" cstate="print"/>
            <a:stretch>
              <a:fillRect/>
            </a:stretch>
          </p:blipFill>
          <p:spPr>
            <a:xfrm>
              <a:off x="6424588" y="5506157"/>
              <a:ext cx="164541" cy="164528"/>
            </a:xfrm>
            <a:prstGeom prst="rect">
              <a:avLst/>
            </a:prstGeom>
          </p:spPr>
        </p:pic>
        <p:pic>
          <p:nvPicPr>
            <p:cNvPr id="86" name="object 86">
              <a:hlinkClick r:id="rId48"/>
            </p:cNvPr>
            <p:cNvPicPr/>
            <p:nvPr/>
          </p:nvPicPr>
          <p:blipFill>
            <a:blip r:embed="rId37" cstate="print"/>
            <a:stretch>
              <a:fillRect/>
            </a:stretch>
          </p:blipFill>
          <p:spPr>
            <a:xfrm>
              <a:off x="6216655" y="5506671"/>
              <a:ext cx="164490" cy="164503"/>
            </a:xfrm>
            <a:prstGeom prst="rect">
              <a:avLst/>
            </a:prstGeom>
          </p:spPr>
        </p:pic>
        <p:pic>
          <p:nvPicPr>
            <p:cNvPr id="87" name="object 87"/>
            <p:cNvPicPr/>
            <p:nvPr/>
          </p:nvPicPr>
          <p:blipFill>
            <a:blip r:embed="rId23" cstate="print"/>
            <a:stretch>
              <a:fillRect/>
            </a:stretch>
          </p:blipFill>
          <p:spPr>
            <a:xfrm>
              <a:off x="7340600" y="5695431"/>
              <a:ext cx="73151" cy="73151"/>
            </a:xfrm>
            <a:prstGeom prst="rect">
              <a:avLst/>
            </a:prstGeom>
          </p:spPr>
        </p:pic>
      </p:grpSp>
      <p:grpSp>
        <p:nvGrpSpPr>
          <p:cNvPr id="88" name="object 88"/>
          <p:cNvGrpSpPr/>
          <p:nvPr/>
        </p:nvGrpSpPr>
        <p:grpSpPr>
          <a:xfrm>
            <a:off x="7538983" y="5557170"/>
            <a:ext cx="1470772" cy="559174"/>
            <a:chOff x="6664580" y="6298126"/>
            <a:chExt cx="1666875" cy="633730"/>
          </a:xfrm>
        </p:grpSpPr>
        <p:sp>
          <p:nvSpPr>
            <p:cNvPr id="89" name="object 89"/>
            <p:cNvSpPr/>
            <p:nvPr/>
          </p:nvSpPr>
          <p:spPr>
            <a:xfrm>
              <a:off x="6664580" y="6298126"/>
              <a:ext cx="1666875" cy="633730"/>
            </a:xfrm>
            <a:custGeom>
              <a:avLst/>
              <a:gdLst/>
              <a:ahLst/>
              <a:cxnLst/>
              <a:rect l="l" t="t" r="r" b="b"/>
              <a:pathLst>
                <a:path w="1666875" h="633729">
                  <a:moveTo>
                    <a:pt x="1535176" y="0"/>
                  </a:moveTo>
                  <a:lnTo>
                    <a:pt x="131445" y="0"/>
                  </a:lnTo>
                  <a:lnTo>
                    <a:pt x="80281" y="10329"/>
                  </a:lnTo>
                  <a:lnTo>
                    <a:pt x="38500" y="38500"/>
                  </a:lnTo>
                  <a:lnTo>
                    <a:pt x="10329" y="80281"/>
                  </a:lnTo>
                  <a:lnTo>
                    <a:pt x="0" y="131444"/>
                  </a:lnTo>
                  <a:lnTo>
                    <a:pt x="0" y="502107"/>
                  </a:lnTo>
                  <a:lnTo>
                    <a:pt x="10329" y="553270"/>
                  </a:lnTo>
                  <a:lnTo>
                    <a:pt x="38500" y="595052"/>
                  </a:lnTo>
                  <a:lnTo>
                    <a:pt x="80281" y="623222"/>
                  </a:lnTo>
                  <a:lnTo>
                    <a:pt x="131445" y="633552"/>
                  </a:lnTo>
                  <a:lnTo>
                    <a:pt x="1535176" y="633552"/>
                  </a:lnTo>
                  <a:lnTo>
                    <a:pt x="1586339" y="623222"/>
                  </a:lnTo>
                  <a:lnTo>
                    <a:pt x="1628120" y="595052"/>
                  </a:lnTo>
                  <a:lnTo>
                    <a:pt x="1656291" y="553270"/>
                  </a:lnTo>
                  <a:lnTo>
                    <a:pt x="1666621" y="502107"/>
                  </a:lnTo>
                  <a:lnTo>
                    <a:pt x="1666621" y="131444"/>
                  </a:lnTo>
                  <a:lnTo>
                    <a:pt x="1656291" y="80281"/>
                  </a:lnTo>
                  <a:lnTo>
                    <a:pt x="1628120" y="38500"/>
                  </a:lnTo>
                  <a:lnTo>
                    <a:pt x="1586339" y="10329"/>
                  </a:lnTo>
                  <a:lnTo>
                    <a:pt x="1535176" y="0"/>
                  </a:lnTo>
                  <a:close/>
                </a:path>
              </a:pathLst>
            </a:custGeom>
            <a:solidFill>
              <a:srgbClr val="E8E6DF"/>
            </a:solidFill>
          </p:spPr>
          <p:txBody>
            <a:bodyPr wrap="square" lIns="0" tIns="0" rIns="0" bIns="0" rtlCol="0"/>
            <a:lstStyle/>
            <a:p>
              <a:endParaRPr sz="1588"/>
            </a:p>
          </p:txBody>
        </p:sp>
        <p:sp>
          <p:nvSpPr>
            <p:cNvPr id="90" name="object 90">
              <a:hlinkClick r:id="rId49"/>
            </p:cNvPr>
            <p:cNvSpPr/>
            <p:nvPr/>
          </p:nvSpPr>
          <p:spPr>
            <a:xfrm>
              <a:off x="7640200" y="6672367"/>
              <a:ext cx="603250" cy="186690"/>
            </a:xfrm>
            <a:custGeom>
              <a:avLst/>
              <a:gdLst/>
              <a:ahLst/>
              <a:cxnLst/>
              <a:rect l="l" t="t" r="r" b="b"/>
              <a:pathLst>
                <a:path w="603250" h="186690">
                  <a:moveTo>
                    <a:pt x="509968" y="0"/>
                  </a:moveTo>
                  <a:lnTo>
                    <a:pt x="93141" y="0"/>
                  </a:lnTo>
                  <a:lnTo>
                    <a:pt x="56889" y="7320"/>
                  </a:lnTo>
                  <a:lnTo>
                    <a:pt x="27282" y="27282"/>
                  </a:lnTo>
                  <a:lnTo>
                    <a:pt x="7320" y="56889"/>
                  </a:lnTo>
                  <a:lnTo>
                    <a:pt x="0" y="93141"/>
                  </a:lnTo>
                  <a:lnTo>
                    <a:pt x="7320" y="129399"/>
                  </a:lnTo>
                  <a:lnTo>
                    <a:pt x="27282" y="159005"/>
                  </a:lnTo>
                  <a:lnTo>
                    <a:pt x="56889" y="178965"/>
                  </a:lnTo>
                  <a:lnTo>
                    <a:pt x="93141" y="186283"/>
                  </a:lnTo>
                  <a:lnTo>
                    <a:pt x="509968" y="186283"/>
                  </a:lnTo>
                  <a:lnTo>
                    <a:pt x="546226" y="178965"/>
                  </a:lnTo>
                  <a:lnTo>
                    <a:pt x="575832" y="159005"/>
                  </a:lnTo>
                  <a:lnTo>
                    <a:pt x="595791" y="129399"/>
                  </a:lnTo>
                  <a:lnTo>
                    <a:pt x="603110" y="93141"/>
                  </a:lnTo>
                  <a:lnTo>
                    <a:pt x="595791" y="56889"/>
                  </a:lnTo>
                  <a:lnTo>
                    <a:pt x="575832" y="27282"/>
                  </a:lnTo>
                  <a:lnTo>
                    <a:pt x="546226" y="7320"/>
                  </a:lnTo>
                  <a:lnTo>
                    <a:pt x="509968" y="0"/>
                  </a:lnTo>
                  <a:close/>
                </a:path>
              </a:pathLst>
            </a:custGeom>
            <a:solidFill>
              <a:srgbClr val="FFFFFF"/>
            </a:solidFill>
          </p:spPr>
          <p:txBody>
            <a:bodyPr wrap="square" lIns="0" tIns="0" rIns="0" bIns="0" rtlCol="0"/>
            <a:lstStyle/>
            <a:p>
              <a:endParaRPr sz="1588"/>
            </a:p>
          </p:txBody>
        </p:sp>
      </p:grpSp>
      <p:sp>
        <p:nvSpPr>
          <p:cNvPr id="91" name="object 91"/>
          <p:cNvSpPr txBox="1"/>
          <p:nvPr/>
        </p:nvSpPr>
        <p:spPr>
          <a:xfrm>
            <a:off x="8468775" y="5914654"/>
            <a:ext cx="411256" cy="93879"/>
          </a:xfrm>
          <a:prstGeom prst="rect">
            <a:avLst/>
          </a:prstGeom>
        </p:spPr>
        <p:txBody>
          <a:bodyPr vert="horz" wrap="square" lIns="0" tIns="12326" rIns="0" bIns="0" rtlCol="0">
            <a:spAutoFit/>
          </a:bodyPr>
          <a:lstStyle/>
          <a:p>
            <a:pPr marL="11206">
              <a:spcBef>
                <a:spcPts val="97"/>
              </a:spcBef>
            </a:pPr>
            <a:r>
              <a:rPr sz="529" dirty="0">
                <a:latin typeface="Segoe UI"/>
                <a:cs typeface="Segoe UI"/>
                <a:hlinkClick r:id="rId50"/>
              </a:rPr>
              <a:t>Exam</a:t>
            </a:r>
            <a:r>
              <a:rPr sz="529" spc="40" dirty="0">
                <a:latin typeface="Segoe UI"/>
                <a:cs typeface="Segoe UI"/>
                <a:hlinkClick r:id="rId50"/>
              </a:rPr>
              <a:t> </a:t>
            </a:r>
            <a:r>
              <a:rPr sz="529" dirty="0">
                <a:latin typeface="Segoe UI"/>
                <a:cs typeface="Segoe UI"/>
                <a:hlinkClick r:id="rId50"/>
              </a:rPr>
              <a:t>PL-</a:t>
            </a:r>
            <a:r>
              <a:rPr sz="529" spc="-22" dirty="0">
                <a:latin typeface="Segoe UI"/>
                <a:cs typeface="Segoe UI"/>
                <a:hlinkClick r:id="rId50"/>
              </a:rPr>
              <a:t>900</a:t>
            </a:r>
            <a:endParaRPr sz="529" dirty="0">
              <a:latin typeface="Segoe UI"/>
              <a:cs typeface="Segoe UI"/>
            </a:endParaRPr>
          </a:p>
        </p:txBody>
      </p:sp>
      <p:sp>
        <p:nvSpPr>
          <p:cNvPr id="92" name="object 92">
            <a:hlinkClick r:id="rId51"/>
          </p:cNvPr>
          <p:cNvSpPr/>
          <p:nvPr/>
        </p:nvSpPr>
        <p:spPr>
          <a:xfrm>
            <a:off x="7702519" y="5887383"/>
            <a:ext cx="582146" cy="164726"/>
          </a:xfrm>
          <a:custGeom>
            <a:avLst/>
            <a:gdLst/>
            <a:ahLst/>
            <a:cxnLst/>
            <a:rect l="l" t="t" r="r" b="b"/>
            <a:pathLst>
              <a:path w="659765" h="186690">
                <a:moveTo>
                  <a:pt x="566191" y="0"/>
                </a:moveTo>
                <a:lnTo>
                  <a:pt x="93141" y="0"/>
                </a:lnTo>
                <a:lnTo>
                  <a:pt x="56889" y="7320"/>
                </a:lnTo>
                <a:lnTo>
                  <a:pt x="27282" y="27282"/>
                </a:lnTo>
                <a:lnTo>
                  <a:pt x="7320" y="56889"/>
                </a:lnTo>
                <a:lnTo>
                  <a:pt x="0" y="93141"/>
                </a:lnTo>
                <a:lnTo>
                  <a:pt x="7320" y="129399"/>
                </a:lnTo>
                <a:lnTo>
                  <a:pt x="27282" y="159005"/>
                </a:lnTo>
                <a:lnTo>
                  <a:pt x="56889" y="178965"/>
                </a:lnTo>
                <a:lnTo>
                  <a:pt x="93141" y="186283"/>
                </a:lnTo>
                <a:lnTo>
                  <a:pt x="566191" y="186283"/>
                </a:lnTo>
                <a:lnTo>
                  <a:pt x="602449" y="178965"/>
                </a:lnTo>
                <a:lnTo>
                  <a:pt x="632055" y="159005"/>
                </a:lnTo>
                <a:lnTo>
                  <a:pt x="652014" y="129399"/>
                </a:lnTo>
                <a:lnTo>
                  <a:pt x="659333" y="93141"/>
                </a:lnTo>
                <a:lnTo>
                  <a:pt x="652014" y="56889"/>
                </a:lnTo>
                <a:lnTo>
                  <a:pt x="632055" y="27282"/>
                </a:lnTo>
                <a:lnTo>
                  <a:pt x="602449" y="7320"/>
                </a:lnTo>
                <a:lnTo>
                  <a:pt x="566191" y="0"/>
                </a:lnTo>
                <a:close/>
              </a:path>
            </a:pathLst>
          </a:custGeom>
          <a:solidFill>
            <a:srgbClr val="FFFFFF"/>
          </a:solidFill>
        </p:spPr>
        <p:txBody>
          <a:bodyPr wrap="square" lIns="0" tIns="0" rIns="0" bIns="0" rtlCol="0"/>
          <a:lstStyle/>
          <a:p>
            <a:endParaRPr sz="1588"/>
          </a:p>
        </p:txBody>
      </p:sp>
      <p:sp>
        <p:nvSpPr>
          <p:cNvPr id="93" name="object 93"/>
          <p:cNvSpPr txBox="1"/>
          <p:nvPr/>
        </p:nvSpPr>
        <p:spPr>
          <a:xfrm>
            <a:off x="7764566" y="5914654"/>
            <a:ext cx="462243" cy="93879"/>
          </a:xfrm>
          <a:prstGeom prst="rect">
            <a:avLst/>
          </a:prstGeom>
        </p:spPr>
        <p:txBody>
          <a:bodyPr vert="horz" wrap="square" lIns="0" tIns="12326" rIns="0" bIns="0" rtlCol="0">
            <a:spAutoFit/>
          </a:bodyPr>
          <a:lstStyle/>
          <a:p>
            <a:pPr marL="11206">
              <a:spcBef>
                <a:spcPts val="97"/>
              </a:spcBef>
            </a:pPr>
            <a:r>
              <a:rPr sz="529" dirty="0">
                <a:latin typeface="Segoe UI"/>
                <a:cs typeface="Segoe UI"/>
                <a:hlinkClick r:id="rId52"/>
              </a:rPr>
              <a:t>Course</a:t>
            </a:r>
            <a:r>
              <a:rPr sz="529" spc="26" dirty="0">
                <a:latin typeface="Segoe UI"/>
                <a:cs typeface="Segoe UI"/>
                <a:hlinkClick r:id="rId52"/>
              </a:rPr>
              <a:t> </a:t>
            </a:r>
            <a:r>
              <a:rPr sz="529" dirty="0">
                <a:latin typeface="Segoe UI"/>
                <a:cs typeface="Segoe UI"/>
                <a:hlinkClick r:id="rId52"/>
              </a:rPr>
              <a:t>PL-</a:t>
            </a:r>
            <a:r>
              <a:rPr sz="529" spc="-22" dirty="0">
                <a:latin typeface="Segoe UI"/>
                <a:cs typeface="Segoe UI"/>
                <a:hlinkClick r:id="rId52"/>
              </a:rPr>
              <a:t>900</a:t>
            </a:r>
            <a:endParaRPr sz="529" dirty="0">
              <a:latin typeface="Segoe UI"/>
              <a:cs typeface="Segoe UI"/>
            </a:endParaRPr>
          </a:p>
        </p:txBody>
      </p:sp>
      <p:sp>
        <p:nvSpPr>
          <p:cNvPr id="94" name="object 94"/>
          <p:cNvSpPr txBox="1"/>
          <p:nvPr/>
        </p:nvSpPr>
        <p:spPr>
          <a:xfrm>
            <a:off x="1955427" y="2498053"/>
            <a:ext cx="936251" cy="426972"/>
          </a:xfrm>
          <a:prstGeom prst="rect">
            <a:avLst/>
          </a:prstGeom>
        </p:spPr>
        <p:txBody>
          <a:bodyPr vert="horz" wrap="square" lIns="0" tIns="22412" rIns="0" bIns="0" rtlCol="0">
            <a:spAutoFit/>
          </a:bodyPr>
          <a:lstStyle/>
          <a:p>
            <a:pPr marL="11206" marR="4483">
              <a:lnSpc>
                <a:spcPts val="882"/>
              </a:lnSpc>
              <a:spcBef>
                <a:spcPts val="176"/>
              </a:spcBef>
            </a:pPr>
            <a:r>
              <a:rPr sz="794" b="1" dirty="0">
                <a:solidFill>
                  <a:srgbClr val="0068B8"/>
                </a:solidFill>
                <a:latin typeface="Segoe UI Semibold"/>
                <a:cs typeface="Segoe UI Semibold"/>
              </a:rPr>
              <a:t>New</a:t>
            </a:r>
            <a:r>
              <a:rPr sz="794" b="1" spc="-18" dirty="0">
                <a:solidFill>
                  <a:srgbClr val="0068B8"/>
                </a:solidFill>
                <a:latin typeface="Segoe UI Semibold"/>
                <a:cs typeface="Segoe UI Semibold"/>
              </a:rPr>
              <a:t> </a:t>
            </a:r>
            <a:r>
              <a:rPr sz="794" b="1" dirty="0">
                <a:solidFill>
                  <a:srgbClr val="0068B8"/>
                </a:solidFill>
                <a:latin typeface="Segoe UI Semibold"/>
                <a:cs typeface="Segoe UI Semibold"/>
              </a:rPr>
              <a:t>to</a:t>
            </a:r>
            <a:r>
              <a:rPr sz="794" b="1" spc="-13" dirty="0">
                <a:solidFill>
                  <a:srgbClr val="0068B8"/>
                </a:solidFill>
                <a:latin typeface="Segoe UI Semibold"/>
                <a:cs typeface="Segoe UI Semibold"/>
              </a:rPr>
              <a:t> </a:t>
            </a:r>
            <a:r>
              <a:rPr sz="794" b="1" dirty="0">
                <a:solidFill>
                  <a:srgbClr val="0068B8"/>
                </a:solidFill>
                <a:latin typeface="Segoe UI Semibold"/>
                <a:cs typeface="Segoe UI Semibold"/>
              </a:rPr>
              <a:t>the</a:t>
            </a:r>
            <a:r>
              <a:rPr sz="794" b="1" spc="-13" dirty="0">
                <a:solidFill>
                  <a:srgbClr val="0068B8"/>
                </a:solidFill>
                <a:latin typeface="Segoe UI Semibold"/>
                <a:cs typeface="Segoe UI Semibold"/>
              </a:rPr>
              <a:t> </a:t>
            </a:r>
            <a:r>
              <a:rPr sz="794" b="1" dirty="0">
                <a:solidFill>
                  <a:srgbClr val="0068B8"/>
                </a:solidFill>
                <a:latin typeface="Segoe UI Semibold"/>
                <a:cs typeface="Segoe UI Semibold"/>
              </a:rPr>
              <a:t>cloud</a:t>
            </a:r>
            <a:r>
              <a:rPr sz="794" b="1" spc="-13" dirty="0">
                <a:solidFill>
                  <a:srgbClr val="0068B8"/>
                </a:solidFill>
                <a:latin typeface="Segoe UI Semibold"/>
                <a:cs typeface="Segoe UI Semibold"/>
              </a:rPr>
              <a:t> </a:t>
            </a:r>
            <a:r>
              <a:rPr sz="794" b="1" spc="-22" dirty="0">
                <a:solidFill>
                  <a:srgbClr val="0068B8"/>
                </a:solidFill>
                <a:latin typeface="Segoe UI Semibold"/>
                <a:cs typeface="Segoe UI Semibold"/>
              </a:rPr>
              <a:t>or </a:t>
            </a:r>
            <a:r>
              <a:rPr sz="794" b="1" dirty="0">
                <a:solidFill>
                  <a:srgbClr val="0068B8"/>
                </a:solidFill>
                <a:latin typeface="Segoe UI Semibold"/>
                <a:cs typeface="Segoe UI Semibold"/>
              </a:rPr>
              <a:t>new</a:t>
            </a:r>
            <a:r>
              <a:rPr sz="794" b="1" spc="-22" dirty="0">
                <a:solidFill>
                  <a:srgbClr val="0068B8"/>
                </a:solidFill>
                <a:latin typeface="Segoe UI Semibold"/>
                <a:cs typeface="Segoe UI Semibold"/>
              </a:rPr>
              <a:t> </a:t>
            </a:r>
            <a:r>
              <a:rPr sz="794" b="1" dirty="0">
                <a:solidFill>
                  <a:srgbClr val="0068B8"/>
                </a:solidFill>
                <a:latin typeface="Segoe UI Semibold"/>
                <a:cs typeface="Segoe UI Semibold"/>
              </a:rPr>
              <a:t>to</a:t>
            </a:r>
            <a:r>
              <a:rPr sz="794" b="1" spc="-9" dirty="0">
                <a:solidFill>
                  <a:srgbClr val="0068B8"/>
                </a:solidFill>
                <a:latin typeface="Segoe UI Semibold"/>
                <a:cs typeface="Segoe UI Semibold"/>
              </a:rPr>
              <a:t> Azure</a:t>
            </a:r>
            <a:endParaRPr sz="794">
              <a:latin typeface="Segoe UI Semibold"/>
              <a:cs typeface="Segoe UI Semibold"/>
            </a:endParaRPr>
          </a:p>
          <a:p>
            <a:pPr marL="11206">
              <a:spcBef>
                <a:spcPts val="379"/>
              </a:spcBef>
            </a:pPr>
            <a:r>
              <a:rPr sz="794" dirty="0">
                <a:latin typeface="Segoe UI"/>
                <a:cs typeface="Segoe UI"/>
              </a:rPr>
              <a:t>Azure</a:t>
            </a:r>
            <a:r>
              <a:rPr sz="794" spc="-22" dirty="0">
                <a:latin typeface="Segoe UI"/>
                <a:cs typeface="Segoe UI"/>
              </a:rPr>
              <a:t> </a:t>
            </a:r>
            <a:r>
              <a:rPr sz="794" spc="-9" dirty="0">
                <a:latin typeface="Segoe UI"/>
                <a:cs typeface="Segoe UI"/>
              </a:rPr>
              <a:t>fundamentals</a:t>
            </a:r>
            <a:endParaRPr sz="794">
              <a:latin typeface="Segoe UI"/>
              <a:cs typeface="Segoe UI"/>
            </a:endParaRPr>
          </a:p>
        </p:txBody>
      </p:sp>
      <p:sp>
        <p:nvSpPr>
          <p:cNvPr id="95" name="object 95"/>
          <p:cNvSpPr txBox="1"/>
          <p:nvPr/>
        </p:nvSpPr>
        <p:spPr>
          <a:xfrm>
            <a:off x="1955426" y="3258777"/>
            <a:ext cx="942415" cy="549185"/>
          </a:xfrm>
          <a:prstGeom prst="rect">
            <a:avLst/>
          </a:prstGeom>
        </p:spPr>
        <p:txBody>
          <a:bodyPr vert="horz" wrap="square" lIns="0" tIns="22412" rIns="0" bIns="0" rtlCol="0">
            <a:spAutoFit/>
          </a:bodyPr>
          <a:lstStyle/>
          <a:p>
            <a:pPr marL="11206" marR="257749">
              <a:lnSpc>
                <a:spcPts val="882"/>
              </a:lnSpc>
              <a:spcBef>
                <a:spcPts val="176"/>
              </a:spcBef>
            </a:pPr>
            <a:r>
              <a:rPr sz="794" b="1" dirty="0">
                <a:solidFill>
                  <a:srgbClr val="0078D3"/>
                </a:solidFill>
                <a:latin typeface="Segoe UI Semibold"/>
                <a:cs typeface="Segoe UI Semibold"/>
              </a:rPr>
              <a:t>New</a:t>
            </a:r>
            <a:r>
              <a:rPr sz="794" b="1" spc="-22" dirty="0">
                <a:solidFill>
                  <a:srgbClr val="0078D3"/>
                </a:solidFill>
                <a:latin typeface="Segoe UI Semibold"/>
                <a:cs typeface="Segoe UI Semibold"/>
              </a:rPr>
              <a:t> </a:t>
            </a:r>
            <a:r>
              <a:rPr sz="794" b="1" dirty="0">
                <a:solidFill>
                  <a:srgbClr val="0078D3"/>
                </a:solidFill>
                <a:latin typeface="Segoe UI Semibold"/>
                <a:cs typeface="Segoe UI Semibold"/>
              </a:rPr>
              <a:t>to</a:t>
            </a:r>
            <a:r>
              <a:rPr sz="794" b="1" spc="-9" dirty="0">
                <a:solidFill>
                  <a:srgbClr val="0078D3"/>
                </a:solidFill>
                <a:latin typeface="Segoe UI Semibold"/>
                <a:cs typeface="Segoe UI Semibold"/>
              </a:rPr>
              <a:t> Azure administration</a:t>
            </a:r>
            <a:endParaRPr sz="794">
              <a:latin typeface="Segoe UI Semibold"/>
              <a:cs typeface="Segoe UI Semibold"/>
            </a:endParaRPr>
          </a:p>
          <a:p>
            <a:pPr marL="11206" marR="4483">
              <a:spcBef>
                <a:spcPts val="379"/>
              </a:spcBef>
            </a:pPr>
            <a:r>
              <a:rPr sz="794" dirty="0">
                <a:latin typeface="Segoe UI"/>
                <a:cs typeface="Segoe UI"/>
              </a:rPr>
              <a:t>Prerequisites</a:t>
            </a:r>
            <a:r>
              <a:rPr sz="794" spc="-40" dirty="0">
                <a:latin typeface="Segoe UI"/>
                <a:cs typeface="Segoe UI"/>
              </a:rPr>
              <a:t> </a:t>
            </a:r>
            <a:r>
              <a:rPr sz="794" spc="-22" dirty="0">
                <a:latin typeface="Segoe UI"/>
                <a:cs typeface="Segoe UI"/>
              </a:rPr>
              <a:t>for </a:t>
            </a:r>
            <a:r>
              <a:rPr sz="794" dirty="0">
                <a:latin typeface="Segoe UI"/>
                <a:cs typeface="Segoe UI"/>
              </a:rPr>
              <a:t>Azure</a:t>
            </a:r>
            <a:r>
              <a:rPr sz="794" spc="-13" dirty="0">
                <a:latin typeface="Segoe UI"/>
                <a:cs typeface="Segoe UI"/>
              </a:rPr>
              <a:t> </a:t>
            </a:r>
            <a:r>
              <a:rPr sz="794" spc="-9" dirty="0">
                <a:latin typeface="Segoe UI"/>
                <a:cs typeface="Segoe UI"/>
              </a:rPr>
              <a:t>administrators</a:t>
            </a:r>
            <a:endParaRPr sz="794">
              <a:latin typeface="Segoe UI"/>
              <a:cs typeface="Segoe UI"/>
            </a:endParaRPr>
          </a:p>
        </p:txBody>
      </p:sp>
      <p:sp>
        <p:nvSpPr>
          <p:cNvPr id="96" name="object 96"/>
          <p:cNvSpPr txBox="1"/>
          <p:nvPr/>
        </p:nvSpPr>
        <p:spPr>
          <a:xfrm>
            <a:off x="1955427" y="4019501"/>
            <a:ext cx="1134035" cy="426972"/>
          </a:xfrm>
          <a:prstGeom prst="rect">
            <a:avLst/>
          </a:prstGeom>
        </p:spPr>
        <p:txBody>
          <a:bodyPr vert="horz" wrap="square" lIns="0" tIns="22412" rIns="0" bIns="0" rtlCol="0">
            <a:spAutoFit/>
          </a:bodyPr>
          <a:lstStyle/>
          <a:p>
            <a:pPr marL="11206" marR="112625">
              <a:lnSpc>
                <a:spcPts val="882"/>
              </a:lnSpc>
              <a:spcBef>
                <a:spcPts val="176"/>
              </a:spcBef>
            </a:pPr>
            <a:r>
              <a:rPr sz="794" b="1" dirty="0">
                <a:solidFill>
                  <a:srgbClr val="0078D3"/>
                </a:solidFill>
                <a:latin typeface="Segoe UI Semibold"/>
                <a:cs typeface="Segoe UI Semibold"/>
              </a:rPr>
              <a:t>New</a:t>
            </a:r>
            <a:r>
              <a:rPr sz="794" b="1" spc="-9" dirty="0">
                <a:solidFill>
                  <a:srgbClr val="0078D3"/>
                </a:solidFill>
                <a:latin typeface="Segoe UI Semibold"/>
                <a:cs typeface="Segoe UI Semibold"/>
              </a:rPr>
              <a:t> </a:t>
            </a:r>
            <a:r>
              <a:rPr sz="794" b="1" dirty="0">
                <a:solidFill>
                  <a:srgbClr val="0078D3"/>
                </a:solidFill>
                <a:latin typeface="Segoe UI Semibold"/>
                <a:cs typeface="Segoe UI Semibold"/>
              </a:rPr>
              <a:t>to</a:t>
            </a:r>
            <a:r>
              <a:rPr sz="794" b="1" spc="-9" dirty="0">
                <a:solidFill>
                  <a:srgbClr val="0078D3"/>
                </a:solidFill>
                <a:latin typeface="Segoe UI Semibold"/>
                <a:cs typeface="Segoe UI Semibold"/>
              </a:rPr>
              <a:t> </a:t>
            </a:r>
            <a:r>
              <a:rPr sz="794" b="1" dirty="0">
                <a:solidFill>
                  <a:srgbClr val="0078D3"/>
                </a:solidFill>
                <a:latin typeface="Segoe UI Semibold"/>
                <a:cs typeface="Segoe UI Semibold"/>
              </a:rPr>
              <a:t>data</a:t>
            </a:r>
            <a:r>
              <a:rPr sz="794" b="1" spc="-4" dirty="0">
                <a:solidFill>
                  <a:srgbClr val="0078D3"/>
                </a:solidFill>
                <a:latin typeface="Segoe UI Semibold"/>
                <a:cs typeface="Segoe UI Semibold"/>
              </a:rPr>
              <a:t> </a:t>
            </a:r>
            <a:r>
              <a:rPr sz="794" b="1" spc="-9" dirty="0">
                <a:solidFill>
                  <a:srgbClr val="0078D3"/>
                </a:solidFill>
                <a:latin typeface="Segoe UI Semibold"/>
                <a:cs typeface="Segoe UI Semibold"/>
              </a:rPr>
              <a:t>solutions </a:t>
            </a:r>
            <a:r>
              <a:rPr sz="794" b="1" dirty="0">
                <a:solidFill>
                  <a:srgbClr val="0078D3"/>
                </a:solidFill>
                <a:latin typeface="Segoe UI Semibold"/>
                <a:cs typeface="Segoe UI Semibold"/>
              </a:rPr>
              <a:t>on</a:t>
            </a:r>
            <a:r>
              <a:rPr sz="794" b="1" spc="-9" dirty="0">
                <a:solidFill>
                  <a:srgbClr val="0078D3"/>
                </a:solidFill>
                <a:latin typeface="Segoe UI Semibold"/>
                <a:cs typeface="Segoe UI Semibold"/>
              </a:rPr>
              <a:t> Azure</a:t>
            </a:r>
            <a:endParaRPr sz="794">
              <a:latin typeface="Segoe UI Semibold"/>
              <a:cs typeface="Segoe UI Semibold"/>
            </a:endParaRPr>
          </a:p>
          <a:p>
            <a:pPr marL="11206">
              <a:spcBef>
                <a:spcPts val="379"/>
              </a:spcBef>
            </a:pPr>
            <a:r>
              <a:rPr sz="794" dirty="0">
                <a:latin typeface="Segoe UI"/>
                <a:cs typeface="Segoe UI"/>
              </a:rPr>
              <a:t>Azure</a:t>
            </a:r>
            <a:r>
              <a:rPr sz="794" spc="-9" dirty="0">
                <a:latin typeface="Segoe UI"/>
                <a:cs typeface="Segoe UI"/>
              </a:rPr>
              <a:t> </a:t>
            </a:r>
            <a:r>
              <a:rPr sz="794" dirty="0">
                <a:latin typeface="Segoe UI"/>
                <a:cs typeface="Segoe UI"/>
              </a:rPr>
              <a:t>data</a:t>
            </a:r>
            <a:r>
              <a:rPr sz="794" spc="-4" dirty="0">
                <a:latin typeface="Segoe UI"/>
                <a:cs typeface="Segoe UI"/>
              </a:rPr>
              <a:t> </a:t>
            </a:r>
            <a:r>
              <a:rPr sz="794" spc="-9" dirty="0">
                <a:latin typeface="Segoe UI"/>
                <a:cs typeface="Segoe UI"/>
              </a:rPr>
              <a:t>fundamentals</a:t>
            </a:r>
            <a:endParaRPr sz="794">
              <a:latin typeface="Segoe UI"/>
              <a:cs typeface="Segoe UI"/>
            </a:endParaRPr>
          </a:p>
        </p:txBody>
      </p:sp>
      <p:sp>
        <p:nvSpPr>
          <p:cNvPr id="97" name="object 97"/>
          <p:cNvSpPr txBox="1"/>
          <p:nvPr/>
        </p:nvSpPr>
        <p:spPr>
          <a:xfrm>
            <a:off x="1955426" y="4780224"/>
            <a:ext cx="1029821" cy="426972"/>
          </a:xfrm>
          <a:prstGeom prst="rect">
            <a:avLst/>
          </a:prstGeom>
        </p:spPr>
        <p:txBody>
          <a:bodyPr vert="horz" wrap="square" lIns="0" tIns="22412" rIns="0" bIns="0" rtlCol="0">
            <a:spAutoFit/>
          </a:bodyPr>
          <a:lstStyle/>
          <a:p>
            <a:pPr marL="11206" marR="90212">
              <a:lnSpc>
                <a:spcPts val="882"/>
              </a:lnSpc>
              <a:spcBef>
                <a:spcPts val="176"/>
              </a:spcBef>
            </a:pPr>
            <a:r>
              <a:rPr sz="794" b="1" dirty="0">
                <a:solidFill>
                  <a:srgbClr val="0078D3"/>
                </a:solidFill>
                <a:latin typeface="Segoe UI Semibold"/>
                <a:cs typeface="Segoe UI Semibold"/>
              </a:rPr>
              <a:t>New</a:t>
            </a:r>
            <a:r>
              <a:rPr sz="794" b="1" spc="-13" dirty="0">
                <a:solidFill>
                  <a:srgbClr val="0078D3"/>
                </a:solidFill>
                <a:latin typeface="Segoe UI Semibold"/>
                <a:cs typeface="Segoe UI Semibold"/>
              </a:rPr>
              <a:t> </a:t>
            </a:r>
            <a:r>
              <a:rPr sz="794" b="1" dirty="0">
                <a:solidFill>
                  <a:srgbClr val="0078D3"/>
                </a:solidFill>
                <a:latin typeface="Segoe UI Semibold"/>
                <a:cs typeface="Segoe UI Semibold"/>
              </a:rPr>
              <a:t>to</a:t>
            </a:r>
            <a:r>
              <a:rPr sz="794" b="1" spc="-9" dirty="0">
                <a:solidFill>
                  <a:srgbClr val="0078D3"/>
                </a:solidFill>
                <a:latin typeface="Segoe UI Semibold"/>
                <a:cs typeface="Segoe UI Semibold"/>
              </a:rPr>
              <a:t> </a:t>
            </a:r>
            <a:r>
              <a:rPr sz="794" b="1" dirty="0">
                <a:solidFill>
                  <a:srgbClr val="0078D3"/>
                </a:solidFill>
                <a:latin typeface="Segoe UI Semibold"/>
                <a:cs typeface="Segoe UI Semibold"/>
              </a:rPr>
              <a:t>AI</a:t>
            </a:r>
            <a:r>
              <a:rPr sz="794" b="1" spc="-13" dirty="0">
                <a:solidFill>
                  <a:srgbClr val="0078D3"/>
                </a:solidFill>
                <a:latin typeface="Segoe UI Semibold"/>
                <a:cs typeface="Segoe UI Semibold"/>
              </a:rPr>
              <a:t> </a:t>
            </a:r>
            <a:r>
              <a:rPr sz="794" b="1" dirty="0">
                <a:solidFill>
                  <a:srgbClr val="0078D3"/>
                </a:solidFill>
                <a:latin typeface="Segoe UI Semibold"/>
                <a:cs typeface="Segoe UI Semibold"/>
              </a:rPr>
              <a:t>or</a:t>
            </a:r>
            <a:r>
              <a:rPr sz="794" b="1" spc="-9" dirty="0">
                <a:solidFill>
                  <a:srgbClr val="0078D3"/>
                </a:solidFill>
                <a:latin typeface="Segoe UI Semibold"/>
                <a:cs typeface="Segoe UI Semibold"/>
              </a:rPr>
              <a:t> </a:t>
            </a:r>
            <a:r>
              <a:rPr sz="794" b="1" dirty="0">
                <a:solidFill>
                  <a:srgbClr val="0078D3"/>
                </a:solidFill>
                <a:latin typeface="Segoe UI Semibold"/>
                <a:cs typeface="Segoe UI Semibold"/>
              </a:rPr>
              <a:t>new</a:t>
            </a:r>
            <a:r>
              <a:rPr sz="794" b="1" spc="-9" dirty="0">
                <a:solidFill>
                  <a:srgbClr val="0078D3"/>
                </a:solidFill>
                <a:latin typeface="Segoe UI Semibold"/>
                <a:cs typeface="Segoe UI Semibold"/>
              </a:rPr>
              <a:t> </a:t>
            </a:r>
            <a:r>
              <a:rPr sz="794" b="1" spc="-22" dirty="0">
                <a:solidFill>
                  <a:srgbClr val="0078D3"/>
                </a:solidFill>
                <a:latin typeface="Segoe UI Semibold"/>
                <a:cs typeface="Segoe UI Semibold"/>
              </a:rPr>
              <a:t>to </a:t>
            </a:r>
            <a:r>
              <a:rPr sz="794" b="1" dirty="0">
                <a:solidFill>
                  <a:srgbClr val="0078D3"/>
                </a:solidFill>
                <a:latin typeface="Segoe UI Semibold"/>
                <a:cs typeface="Segoe UI Semibold"/>
              </a:rPr>
              <a:t>AI</a:t>
            </a:r>
            <a:r>
              <a:rPr sz="794" b="1" spc="-9" dirty="0">
                <a:solidFill>
                  <a:srgbClr val="0078D3"/>
                </a:solidFill>
                <a:latin typeface="Segoe UI Semibold"/>
                <a:cs typeface="Segoe UI Semibold"/>
              </a:rPr>
              <a:t> </a:t>
            </a:r>
            <a:r>
              <a:rPr sz="794" b="1" dirty="0">
                <a:solidFill>
                  <a:srgbClr val="0078D3"/>
                </a:solidFill>
                <a:latin typeface="Segoe UI Semibold"/>
                <a:cs typeface="Segoe UI Semibold"/>
              </a:rPr>
              <a:t>on</a:t>
            </a:r>
            <a:r>
              <a:rPr sz="794" b="1" spc="-9" dirty="0">
                <a:solidFill>
                  <a:srgbClr val="0078D3"/>
                </a:solidFill>
                <a:latin typeface="Segoe UI Semibold"/>
                <a:cs typeface="Segoe UI Semibold"/>
              </a:rPr>
              <a:t> Azure</a:t>
            </a:r>
            <a:endParaRPr sz="794">
              <a:latin typeface="Segoe UI Semibold"/>
              <a:cs typeface="Segoe UI Semibold"/>
            </a:endParaRPr>
          </a:p>
          <a:p>
            <a:pPr marL="11206">
              <a:spcBef>
                <a:spcPts val="379"/>
              </a:spcBef>
            </a:pPr>
            <a:r>
              <a:rPr sz="794" dirty="0">
                <a:latin typeface="Segoe UI"/>
                <a:cs typeface="Segoe UI"/>
              </a:rPr>
              <a:t>Azure</a:t>
            </a:r>
            <a:r>
              <a:rPr sz="794" spc="-9" dirty="0">
                <a:latin typeface="Segoe UI"/>
                <a:cs typeface="Segoe UI"/>
              </a:rPr>
              <a:t> </a:t>
            </a:r>
            <a:r>
              <a:rPr sz="794" dirty="0">
                <a:latin typeface="Segoe UI"/>
                <a:cs typeface="Segoe UI"/>
              </a:rPr>
              <a:t>AI</a:t>
            </a:r>
            <a:r>
              <a:rPr sz="794" spc="-4" dirty="0">
                <a:latin typeface="Segoe UI"/>
                <a:cs typeface="Segoe UI"/>
              </a:rPr>
              <a:t> </a:t>
            </a:r>
            <a:r>
              <a:rPr sz="794" spc="-9" dirty="0">
                <a:latin typeface="Segoe UI"/>
                <a:cs typeface="Segoe UI"/>
              </a:rPr>
              <a:t>fundamentals</a:t>
            </a:r>
            <a:endParaRPr sz="794">
              <a:latin typeface="Segoe UI"/>
              <a:cs typeface="Segoe UI"/>
            </a:endParaRPr>
          </a:p>
        </p:txBody>
      </p:sp>
      <p:sp>
        <p:nvSpPr>
          <p:cNvPr id="98" name="object 98"/>
          <p:cNvSpPr/>
          <p:nvPr/>
        </p:nvSpPr>
        <p:spPr>
          <a:xfrm>
            <a:off x="3209141" y="2514276"/>
            <a:ext cx="0" cy="558613"/>
          </a:xfrm>
          <a:custGeom>
            <a:avLst/>
            <a:gdLst/>
            <a:ahLst/>
            <a:cxnLst/>
            <a:rect l="l" t="t" r="r" b="b"/>
            <a:pathLst>
              <a:path h="633095">
                <a:moveTo>
                  <a:pt x="0" y="0"/>
                </a:moveTo>
                <a:lnTo>
                  <a:pt x="0" y="633069"/>
                </a:lnTo>
              </a:path>
            </a:pathLst>
          </a:custGeom>
          <a:ln w="12700">
            <a:solidFill>
              <a:srgbClr val="505050"/>
            </a:solidFill>
          </a:ln>
        </p:spPr>
        <p:txBody>
          <a:bodyPr wrap="square" lIns="0" tIns="0" rIns="0" bIns="0" rtlCol="0"/>
          <a:lstStyle/>
          <a:p>
            <a:endParaRPr sz="1588"/>
          </a:p>
        </p:txBody>
      </p:sp>
      <p:sp>
        <p:nvSpPr>
          <p:cNvPr id="99" name="object 99"/>
          <p:cNvSpPr/>
          <p:nvPr/>
        </p:nvSpPr>
        <p:spPr>
          <a:xfrm>
            <a:off x="3209141" y="3274999"/>
            <a:ext cx="0" cy="558613"/>
          </a:xfrm>
          <a:custGeom>
            <a:avLst/>
            <a:gdLst/>
            <a:ahLst/>
            <a:cxnLst/>
            <a:rect l="l" t="t" r="r" b="b"/>
            <a:pathLst>
              <a:path h="633095">
                <a:moveTo>
                  <a:pt x="0" y="0"/>
                </a:moveTo>
                <a:lnTo>
                  <a:pt x="0" y="633069"/>
                </a:lnTo>
              </a:path>
            </a:pathLst>
          </a:custGeom>
          <a:ln w="12700">
            <a:solidFill>
              <a:srgbClr val="505050"/>
            </a:solidFill>
          </a:ln>
        </p:spPr>
        <p:txBody>
          <a:bodyPr wrap="square" lIns="0" tIns="0" rIns="0" bIns="0" rtlCol="0"/>
          <a:lstStyle/>
          <a:p>
            <a:endParaRPr sz="1588"/>
          </a:p>
        </p:txBody>
      </p:sp>
      <p:sp>
        <p:nvSpPr>
          <p:cNvPr id="100" name="object 100"/>
          <p:cNvSpPr/>
          <p:nvPr/>
        </p:nvSpPr>
        <p:spPr>
          <a:xfrm>
            <a:off x="3209141" y="4035724"/>
            <a:ext cx="0" cy="558613"/>
          </a:xfrm>
          <a:custGeom>
            <a:avLst/>
            <a:gdLst/>
            <a:ahLst/>
            <a:cxnLst/>
            <a:rect l="l" t="t" r="r" b="b"/>
            <a:pathLst>
              <a:path h="633095">
                <a:moveTo>
                  <a:pt x="0" y="0"/>
                </a:moveTo>
                <a:lnTo>
                  <a:pt x="0" y="633069"/>
                </a:lnTo>
              </a:path>
            </a:pathLst>
          </a:custGeom>
          <a:ln w="12700">
            <a:solidFill>
              <a:srgbClr val="505050"/>
            </a:solidFill>
          </a:ln>
        </p:spPr>
        <p:txBody>
          <a:bodyPr wrap="square" lIns="0" tIns="0" rIns="0" bIns="0" rtlCol="0"/>
          <a:lstStyle/>
          <a:p>
            <a:endParaRPr sz="1588"/>
          </a:p>
        </p:txBody>
      </p:sp>
      <p:sp>
        <p:nvSpPr>
          <p:cNvPr id="101" name="object 101"/>
          <p:cNvSpPr/>
          <p:nvPr/>
        </p:nvSpPr>
        <p:spPr>
          <a:xfrm>
            <a:off x="3209141" y="4796446"/>
            <a:ext cx="0" cy="558613"/>
          </a:xfrm>
          <a:custGeom>
            <a:avLst/>
            <a:gdLst/>
            <a:ahLst/>
            <a:cxnLst/>
            <a:rect l="l" t="t" r="r" b="b"/>
            <a:pathLst>
              <a:path h="633095">
                <a:moveTo>
                  <a:pt x="0" y="0"/>
                </a:moveTo>
                <a:lnTo>
                  <a:pt x="0" y="633069"/>
                </a:lnTo>
              </a:path>
            </a:pathLst>
          </a:custGeom>
          <a:ln w="12700">
            <a:solidFill>
              <a:srgbClr val="505050"/>
            </a:solidFill>
          </a:ln>
        </p:spPr>
        <p:txBody>
          <a:bodyPr wrap="square" lIns="0" tIns="0" rIns="0" bIns="0" rtlCol="0"/>
          <a:lstStyle/>
          <a:p>
            <a:endParaRPr sz="1588"/>
          </a:p>
        </p:txBody>
      </p:sp>
      <p:sp>
        <p:nvSpPr>
          <p:cNvPr id="102" name="object 102"/>
          <p:cNvSpPr/>
          <p:nvPr/>
        </p:nvSpPr>
        <p:spPr>
          <a:xfrm>
            <a:off x="3209141" y="5557171"/>
            <a:ext cx="0" cy="558613"/>
          </a:xfrm>
          <a:custGeom>
            <a:avLst/>
            <a:gdLst/>
            <a:ahLst/>
            <a:cxnLst/>
            <a:rect l="l" t="t" r="r" b="b"/>
            <a:pathLst>
              <a:path h="633095">
                <a:moveTo>
                  <a:pt x="0" y="0"/>
                </a:moveTo>
                <a:lnTo>
                  <a:pt x="0" y="633069"/>
                </a:lnTo>
              </a:path>
            </a:pathLst>
          </a:custGeom>
          <a:ln w="12700">
            <a:solidFill>
              <a:srgbClr val="505050"/>
            </a:solidFill>
          </a:ln>
        </p:spPr>
        <p:txBody>
          <a:bodyPr wrap="square" lIns="0" tIns="0" rIns="0" bIns="0" rtlCol="0"/>
          <a:lstStyle/>
          <a:p>
            <a:endParaRPr sz="1588"/>
          </a:p>
        </p:txBody>
      </p:sp>
      <p:grpSp>
        <p:nvGrpSpPr>
          <p:cNvPr id="103" name="object 103"/>
          <p:cNvGrpSpPr/>
          <p:nvPr/>
        </p:nvGrpSpPr>
        <p:grpSpPr>
          <a:xfrm>
            <a:off x="7605092" y="5618402"/>
            <a:ext cx="2557743" cy="424143"/>
            <a:chOff x="6739504" y="6367522"/>
            <a:chExt cx="2898775" cy="480695"/>
          </a:xfrm>
        </p:grpSpPr>
        <p:sp>
          <p:nvSpPr>
            <p:cNvPr id="104" name="object 104"/>
            <p:cNvSpPr/>
            <p:nvPr/>
          </p:nvSpPr>
          <p:spPr>
            <a:xfrm>
              <a:off x="6756907" y="6595765"/>
              <a:ext cx="1479550" cy="0"/>
            </a:xfrm>
            <a:custGeom>
              <a:avLst/>
              <a:gdLst/>
              <a:ahLst/>
              <a:cxnLst/>
              <a:rect l="l" t="t" r="r" b="b"/>
              <a:pathLst>
                <a:path w="1479550">
                  <a:moveTo>
                    <a:pt x="1479296" y="0"/>
                  </a:moveTo>
                  <a:lnTo>
                    <a:pt x="0" y="0"/>
                  </a:lnTo>
                </a:path>
              </a:pathLst>
            </a:custGeom>
            <a:ln w="9740">
              <a:solidFill>
                <a:srgbClr val="FFFFFF"/>
              </a:solidFill>
            </a:ln>
          </p:spPr>
          <p:txBody>
            <a:bodyPr wrap="square" lIns="0" tIns="0" rIns="0" bIns="0" rtlCol="0"/>
            <a:lstStyle/>
            <a:p>
              <a:endParaRPr sz="1588"/>
            </a:p>
          </p:txBody>
        </p:sp>
        <p:pic>
          <p:nvPicPr>
            <p:cNvPr id="105" name="object 105"/>
            <p:cNvPicPr/>
            <p:nvPr/>
          </p:nvPicPr>
          <p:blipFill>
            <a:blip r:embed="rId53" cstate="print"/>
            <a:stretch>
              <a:fillRect/>
            </a:stretch>
          </p:blipFill>
          <p:spPr>
            <a:xfrm>
              <a:off x="7528809" y="6683251"/>
              <a:ext cx="164541" cy="164528"/>
            </a:xfrm>
            <a:prstGeom prst="rect">
              <a:avLst/>
            </a:prstGeom>
          </p:spPr>
        </p:pic>
        <p:pic>
          <p:nvPicPr>
            <p:cNvPr id="106" name="object 106"/>
            <p:cNvPicPr/>
            <p:nvPr/>
          </p:nvPicPr>
          <p:blipFill>
            <a:blip r:embed="rId54" cstate="print"/>
            <a:stretch>
              <a:fillRect/>
            </a:stretch>
          </p:blipFill>
          <p:spPr>
            <a:xfrm>
              <a:off x="6739504" y="6683253"/>
              <a:ext cx="164541" cy="164528"/>
            </a:xfrm>
            <a:prstGeom prst="rect">
              <a:avLst/>
            </a:prstGeom>
          </p:spPr>
        </p:pic>
        <p:sp>
          <p:nvSpPr>
            <p:cNvPr id="107" name="object 107"/>
            <p:cNvSpPr/>
            <p:nvPr/>
          </p:nvSpPr>
          <p:spPr>
            <a:xfrm>
              <a:off x="8369299" y="6597153"/>
              <a:ext cx="1262380" cy="0"/>
            </a:xfrm>
            <a:custGeom>
              <a:avLst/>
              <a:gdLst/>
              <a:ahLst/>
              <a:cxnLst/>
              <a:rect l="l" t="t" r="r" b="b"/>
              <a:pathLst>
                <a:path w="1262379">
                  <a:moveTo>
                    <a:pt x="0" y="0"/>
                  </a:moveTo>
                  <a:lnTo>
                    <a:pt x="1262126" y="0"/>
                  </a:lnTo>
                </a:path>
              </a:pathLst>
            </a:custGeom>
            <a:ln w="12700">
              <a:solidFill>
                <a:srgbClr val="0078D3"/>
              </a:solidFill>
            </a:ln>
          </p:spPr>
          <p:txBody>
            <a:bodyPr wrap="square" lIns="0" tIns="0" rIns="0" bIns="0" rtlCol="0"/>
            <a:lstStyle/>
            <a:p>
              <a:endParaRPr sz="1588"/>
            </a:p>
          </p:txBody>
        </p:sp>
        <p:sp>
          <p:nvSpPr>
            <p:cNvPr id="108" name="object 108"/>
            <p:cNvSpPr/>
            <p:nvPr/>
          </p:nvSpPr>
          <p:spPr>
            <a:xfrm>
              <a:off x="9631425" y="6568578"/>
              <a:ext cx="0" cy="57150"/>
            </a:xfrm>
            <a:custGeom>
              <a:avLst/>
              <a:gdLst/>
              <a:ahLst/>
              <a:cxnLst/>
              <a:rect l="l" t="t" r="r" b="b"/>
              <a:pathLst>
                <a:path h="57150">
                  <a:moveTo>
                    <a:pt x="0" y="0"/>
                  </a:moveTo>
                  <a:lnTo>
                    <a:pt x="0" y="57149"/>
                  </a:lnTo>
                </a:path>
              </a:pathLst>
            </a:custGeom>
            <a:ln w="12700">
              <a:solidFill>
                <a:srgbClr val="0078D3"/>
              </a:solidFill>
            </a:ln>
          </p:spPr>
          <p:txBody>
            <a:bodyPr wrap="square" lIns="0" tIns="0" rIns="0" bIns="0" rtlCol="0"/>
            <a:lstStyle/>
            <a:p>
              <a:endParaRPr sz="1588"/>
            </a:p>
          </p:txBody>
        </p:sp>
        <p:pic>
          <p:nvPicPr>
            <p:cNvPr id="109" name="object 109">
              <a:hlinkClick r:id="rId55"/>
            </p:cNvPr>
            <p:cNvPicPr/>
            <p:nvPr/>
          </p:nvPicPr>
          <p:blipFill>
            <a:blip r:embed="rId56" cstate="print"/>
            <a:stretch>
              <a:fillRect/>
            </a:stretch>
          </p:blipFill>
          <p:spPr>
            <a:xfrm>
              <a:off x="7650780" y="6367522"/>
              <a:ext cx="164541" cy="164528"/>
            </a:xfrm>
            <a:prstGeom prst="rect">
              <a:avLst/>
            </a:prstGeom>
          </p:spPr>
        </p:pic>
        <p:pic>
          <p:nvPicPr>
            <p:cNvPr id="110" name="object 110">
              <a:hlinkClick r:id="rId57"/>
            </p:cNvPr>
            <p:cNvPicPr/>
            <p:nvPr/>
          </p:nvPicPr>
          <p:blipFill>
            <a:blip r:embed="rId47" cstate="print"/>
            <a:stretch>
              <a:fillRect/>
            </a:stretch>
          </p:blipFill>
          <p:spPr>
            <a:xfrm>
              <a:off x="8067477" y="6367522"/>
              <a:ext cx="164541" cy="164528"/>
            </a:xfrm>
            <a:prstGeom prst="rect">
              <a:avLst/>
            </a:prstGeom>
          </p:spPr>
        </p:pic>
        <p:pic>
          <p:nvPicPr>
            <p:cNvPr id="111" name="object 111">
              <a:hlinkClick r:id="rId58"/>
            </p:cNvPr>
            <p:cNvPicPr/>
            <p:nvPr/>
          </p:nvPicPr>
          <p:blipFill>
            <a:blip r:embed="rId37" cstate="print"/>
            <a:stretch>
              <a:fillRect/>
            </a:stretch>
          </p:blipFill>
          <p:spPr>
            <a:xfrm>
              <a:off x="7859545" y="6368036"/>
              <a:ext cx="164490" cy="164503"/>
            </a:xfrm>
            <a:prstGeom prst="rect">
              <a:avLst/>
            </a:prstGeom>
          </p:spPr>
        </p:pic>
        <p:pic>
          <p:nvPicPr>
            <p:cNvPr id="112" name="object 112"/>
            <p:cNvPicPr/>
            <p:nvPr/>
          </p:nvPicPr>
          <p:blipFill>
            <a:blip r:embed="rId59" cstate="print"/>
            <a:stretch>
              <a:fillRect/>
            </a:stretch>
          </p:blipFill>
          <p:spPr>
            <a:xfrm>
              <a:off x="8839199" y="6559541"/>
              <a:ext cx="73151" cy="73152"/>
            </a:xfrm>
            <a:prstGeom prst="rect">
              <a:avLst/>
            </a:prstGeom>
          </p:spPr>
        </p:pic>
      </p:grpSp>
      <p:sp>
        <p:nvSpPr>
          <p:cNvPr id="113" name="object 113"/>
          <p:cNvSpPr txBox="1"/>
          <p:nvPr/>
        </p:nvSpPr>
        <p:spPr>
          <a:xfrm>
            <a:off x="1955426" y="5540949"/>
            <a:ext cx="820271" cy="552456"/>
          </a:xfrm>
          <a:prstGeom prst="rect">
            <a:avLst/>
          </a:prstGeom>
        </p:spPr>
        <p:txBody>
          <a:bodyPr vert="horz" wrap="square" lIns="0" tIns="22412" rIns="0" bIns="0" rtlCol="0">
            <a:spAutoFit/>
          </a:bodyPr>
          <a:lstStyle/>
          <a:p>
            <a:pPr marL="11206" marR="4483">
              <a:lnSpc>
                <a:spcPts val="882"/>
              </a:lnSpc>
              <a:spcBef>
                <a:spcPts val="176"/>
              </a:spcBef>
            </a:pPr>
            <a:r>
              <a:rPr sz="794" b="1" dirty="0">
                <a:solidFill>
                  <a:srgbClr val="0078D3"/>
                </a:solidFill>
                <a:latin typeface="Segoe UI Semibold"/>
                <a:cs typeface="Segoe UI Semibold"/>
              </a:rPr>
              <a:t>New</a:t>
            </a:r>
            <a:r>
              <a:rPr sz="794" b="1" spc="-13" dirty="0">
                <a:solidFill>
                  <a:srgbClr val="0078D3"/>
                </a:solidFill>
                <a:latin typeface="Segoe UI Semibold"/>
                <a:cs typeface="Segoe UI Semibold"/>
              </a:rPr>
              <a:t> </a:t>
            </a:r>
            <a:r>
              <a:rPr sz="794" b="1" dirty="0">
                <a:solidFill>
                  <a:srgbClr val="0078D3"/>
                </a:solidFill>
                <a:latin typeface="Segoe UI Semibold"/>
                <a:cs typeface="Segoe UI Semibold"/>
              </a:rPr>
              <a:t>to</a:t>
            </a:r>
            <a:r>
              <a:rPr sz="794" b="1" spc="-9" dirty="0">
                <a:solidFill>
                  <a:srgbClr val="0078D3"/>
                </a:solidFill>
                <a:latin typeface="Segoe UI Semibold"/>
                <a:cs typeface="Segoe UI Semibold"/>
              </a:rPr>
              <a:t> Microsoft </a:t>
            </a:r>
            <a:r>
              <a:rPr sz="794" b="1" dirty="0">
                <a:solidFill>
                  <a:srgbClr val="0078D3"/>
                </a:solidFill>
                <a:latin typeface="Segoe UI Semibold"/>
                <a:cs typeface="Segoe UI Semibold"/>
              </a:rPr>
              <a:t>Power</a:t>
            </a:r>
            <a:r>
              <a:rPr sz="794" b="1" spc="-49" dirty="0">
                <a:solidFill>
                  <a:srgbClr val="0078D3"/>
                </a:solidFill>
                <a:latin typeface="Segoe UI Semibold"/>
                <a:cs typeface="Segoe UI Semibold"/>
              </a:rPr>
              <a:t> </a:t>
            </a:r>
            <a:r>
              <a:rPr sz="794" b="1" spc="-9" dirty="0">
                <a:solidFill>
                  <a:srgbClr val="0078D3"/>
                </a:solidFill>
                <a:latin typeface="Segoe UI Semibold"/>
                <a:cs typeface="Segoe UI Semibold"/>
              </a:rPr>
              <a:t>Platform</a:t>
            </a:r>
            <a:endParaRPr sz="794">
              <a:latin typeface="Segoe UI Semibold"/>
              <a:cs typeface="Segoe UI Semibold"/>
            </a:endParaRPr>
          </a:p>
          <a:p>
            <a:pPr marL="11206" marR="123271">
              <a:lnSpc>
                <a:spcPct val="111100"/>
              </a:lnSpc>
              <a:spcBef>
                <a:spcPts val="274"/>
              </a:spcBef>
            </a:pPr>
            <a:r>
              <a:rPr sz="794" dirty="0">
                <a:latin typeface="Segoe UI"/>
                <a:cs typeface="Segoe UI"/>
              </a:rPr>
              <a:t>Power</a:t>
            </a:r>
            <a:r>
              <a:rPr sz="794" spc="-35" dirty="0">
                <a:latin typeface="Segoe UI"/>
                <a:cs typeface="Segoe UI"/>
              </a:rPr>
              <a:t> </a:t>
            </a:r>
            <a:r>
              <a:rPr sz="794" spc="-9" dirty="0">
                <a:latin typeface="Segoe UI"/>
                <a:cs typeface="Segoe UI"/>
              </a:rPr>
              <a:t>Platform fundamentals</a:t>
            </a:r>
            <a:endParaRPr sz="794">
              <a:latin typeface="Segoe UI"/>
              <a:cs typeface="Segoe UI"/>
            </a:endParaRPr>
          </a:p>
        </p:txBody>
      </p:sp>
      <p:sp>
        <p:nvSpPr>
          <p:cNvPr id="120" name="object 120"/>
          <p:cNvSpPr txBox="1">
            <a:spLocks noGrp="1"/>
          </p:cNvSpPr>
          <p:nvPr>
            <p:ph type="sldNum" sz="quarter" idx="7"/>
          </p:nvPr>
        </p:nvSpPr>
        <p:spPr>
          <a:xfrm>
            <a:off x="9617669" y="7446650"/>
            <a:ext cx="212725" cy="177800"/>
          </a:xfrm>
          <a:prstGeom prst="rect">
            <a:avLst/>
          </a:prstGeom>
        </p:spPr>
        <p:txBody>
          <a:bodyPr vert="horz" wrap="square" lIns="0" tIns="0" rIns="0" bIns="0" rtlCol="0">
            <a:spAutoFit/>
          </a:bodyPr>
          <a:lstStyle>
            <a:defPPr>
              <a:defRPr kern="0"/>
            </a:defPPr>
            <a:lvl1pPr>
              <a:defRPr sz="900" b="0" i="0">
                <a:solidFill>
                  <a:srgbClr val="505050"/>
                </a:solidFill>
                <a:latin typeface="Segoe UI"/>
                <a:cs typeface="Segoe UI"/>
              </a:defRPr>
            </a:lvl1pPr>
          </a:lstStyle>
          <a:p>
            <a:pPr marL="38100">
              <a:spcBef>
                <a:spcPts val="170"/>
              </a:spcBef>
            </a:pPr>
            <a:fld id="{81D60167-4931-47E6-BA6A-407CBD079E47}" type="slidenum">
              <a:rPr lang="en-NZ" spc="-25" smtClean="0"/>
              <a:pPr marL="38100">
                <a:spcBef>
                  <a:spcPts val="170"/>
                </a:spcBef>
              </a:pPr>
              <a:t>23</a:t>
            </a:fld>
            <a:endParaRPr spc="-22" dirty="0"/>
          </a:p>
        </p:txBody>
      </p:sp>
      <p:sp>
        <p:nvSpPr>
          <p:cNvPr id="114" name="object 114"/>
          <p:cNvSpPr txBox="1"/>
          <p:nvPr/>
        </p:nvSpPr>
        <p:spPr>
          <a:xfrm>
            <a:off x="6493809" y="2114077"/>
            <a:ext cx="575982" cy="147058"/>
          </a:xfrm>
          <a:prstGeom prst="rect">
            <a:avLst/>
          </a:prstGeom>
        </p:spPr>
        <p:txBody>
          <a:bodyPr vert="horz" wrap="square" lIns="0" tIns="11206" rIns="0" bIns="0" rtlCol="0">
            <a:spAutoFit/>
          </a:bodyPr>
          <a:lstStyle/>
          <a:p>
            <a:pPr marL="11206">
              <a:spcBef>
                <a:spcPts val="88"/>
              </a:spcBef>
            </a:pPr>
            <a:r>
              <a:rPr sz="882" spc="-9" dirty="0">
                <a:solidFill>
                  <a:srgbClr val="231F20"/>
                </a:solidFill>
                <a:latin typeface="Segoe UI"/>
                <a:cs typeface="Segoe UI"/>
              </a:rPr>
              <a:t>Developers</a:t>
            </a:r>
            <a:endParaRPr sz="882">
              <a:latin typeface="Segoe UI"/>
              <a:cs typeface="Segoe UI"/>
            </a:endParaRPr>
          </a:p>
        </p:txBody>
      </p:sp>
      <p:sp>
        <p:nvSpPr>
          <p:cNvPr id="115" name="object 115"/>
          <p:cNvSpPr txBox="1"/>
          <p:nvPr/>
        </p:nvSpPr>
        <p:spPr>
          <a:xfrm>
            <a:off x="4924985" y="2524111"/>
            <a:ext cx="1058956" cy="106406"/>
          </a:xfrm>
          <a:prstGeom prst="rect">
            <a:avLst/>
          </a:prstGeom>
        </p:spPr>
        <p:txBody>
          <a:bodyPr vert="horz" wrap="square" lIns="0" tIns="11206" rIns="0" bIns="0" rtlCol="0">
            <a:spAutoFit/>
          </a:bodyPr>
          <a:lstStyle/>
          <a:p>
            <a:pPr marL="11206">
              <a:spcBef>
                <a:spcPts val="88"/>
              </a:spcBef>
            </a:pPr>
            <a:r>
              <a:rPr sz="618" dirty="0">
                <a:solidFill>
                  <a:srgbClr val="231F20"/>
                </a:solidFill>
                <a:latin typeface="Segoe UI"/>
                <a:cs typeface="Segoe UI"/>
              </a:rPr>
              <a:t>Recommended</a:t>
            </a:r>
            <a:r>
              <a:rPr sz="618" spc="-9" dirty="0">
                <a:solidFill>
                  <a:srgbClr val="231F20"/>
                </a:solidFill>
                <a:latin typeface="Segoe UI"/>
                <a:cs typeface="Segoe UI"/>
              </a:rPr>
              <a:t> </a:t>
            </a:r>
            <a:r>
              <a:rPr sz="618" dirty="0">
                <a:solidFill>
                  <a:srgbClr val="231F20"/>
                </a:solidFill>
                <a:latin typeface="Segoe UI"/>
                <a:cs typeface="Segoe UI"/>
              </a:rPr>
              <a:t>for</a:t>
            </a:r>
            <a:r>
              <a:rPr sz="618" spc="-4" dirty="0">
                <a:solidFill>
                  <a:srgbClr val="231F20"/>
                </a:solidFill>
                <a:latin typeface="Segoe UI"/>
                <a:cs typeface="Segoe UI"/>
              </a:rPr>
              <a:t> </a:t>
            </a:r>
            <a:r>
              <a:rPr sz="618" dirty="0">
                <a:solidFill>
                  <a:srgbClr val="231F20"/>
                </a:solidFill>
                <a:latin typeface="Segoe UI"/>
                <a:cs typeface="Segoe UI"/>
              </a:rPr>
              <a:t>these</a:t>
            </a:r>
            <a:r>
              <a:rPr sz="618" spc="-4" dirty="0">
                <a:solidFill>
                  <a:srgbClr val="231F20"/>
                </a:solidFill>
                <a:latin typeface="Segoe UI"/>
                <a:cs typeface="Segoe UI"/>
              </a:rPr>
              <a:t> </a:t>
            </a:r>
            <a:r>
              <a:rPr sz="618" spc="-18" dirty="0">
                <a:solidFill>
                  <a:srgbClr val="231F20"/>
                </a:solidFill>
                <a:latin typeface="Segoe UI"/>
                <a:cs typeface="Segoe UI"/>
              </a:rPr>
              <a:t>roles</a:t>
            </a:r>
            <a:endParaRPr sz="618">
              <a:latin typeface="Segoe UI"/>
              <a:cs typeface="Segoe UI"/>
            </a:endParaRPr>
          </a:p>
        </p:txBody>
      </p:sp>
      <p:sp>
        <p:nvSpPr>
          <p:cNvPr id="116" name="object 116"/>
          <p:cNvSpPr txBox="1"/>
          <p:nvPr/>
        </p:nvSpPr>
        <p:spPr>
          <a:xfrm>
            <a:off x="4936191" y="2114077"/>
            <a:ext cx="1025338" cy="147058"/>
          </a:xfrm>
          <a:prstGeom prst="rect">
            <a:avLst/>
          </a:prstGeom>
        </p:spPr>
        <p:txBody>
          <a:bodyPr vert="horz" wrap="square" lIns="0" tIns="11206" rIns="0" bIns="0" rtlCol="0">
            <a:spAutoFit/>
          </a:bodyPr>
          <a:lstStyle/>
          <a:p>
            <a:pPr marL="11206">
              <a:spcBef>
                <a:spcPts val="88"/>
              </a:spcBef>
            </a:pPr>
            <a:r>
              <a:rPr sz="882" dirty="0">
                <a:solidFill>
                  <a:srgbClr val="231F20"/>
                </a:solidFill>
                <a:latin typeface="Segoe UI"/>
                <a:cs typeface="Segoe UI"/>
              </a:rPr>
              <a:t>Hybrid</a:t>
            </a:r>
            <a:r>
              <a:rPr sz="882" spc="-13" dirty="0">
                <a:solidFill>
                  <a:srgbClr val="231F20"/>
                </a:solidFill>
                <a:latin typeface="Segoe UI"/>
                <a:cs typeface="Segoe UI"/>
              </a:rPr>
              <a:t> </a:t>
            </a:r>
            <a:r>
              <a:rPr sz="882" dirty="0">
                <a:solidFill>
                  <a:srgbClr val="231F20"/>
                </a:solidFill>
                <a:latin typeface="Segoe UI"/>
                <a:cs typeface="Segoe UI"/>
              </a:rPr>
              <a:t>cloud IT</a:t>
            </a:r>
            <a:r>
              <a:rPr sz="882" spc="-4" dirty="0">
                <a:solidFill>
                  <a:srgbClr val="231F20"/>
                </a:solidFill>
                <a:latin typeface="Segoe UI"/>
                <a:cs typeface="Segoe UI"/>
              </a:rPr>
              <a:t> </a:t>
            </a:r>
            <a:r>
              <a:rPr sz="882" spc="-18" dirty="0">
                <a:solidFill>
                  <a:srgbClr val="231F20"/>
                </a:solidFill>
                <a:latin typeface="Segoe UI"/>
                <a:cs typeface="Segoe UI"/>
              </a:rPr>
              <a:t>pros</a:t>
            </a:r>
            <a:endParaRPr sz="882">
              <a:latin typeface="Segoe UI"/>
              <a:cs typeface="Segoe UI"/>
            </a:endParaRPr>
          </a:p>
        </p:txBody>
      </p:sp>
      <p:sp>
        <p:nvSpPr>
          <p:cNvPr id="117" name="object 117"/>
          <p:cNvSpPr txBox="1"/>
          <p:nvPr/>
        </p:nvSpPr>
        <p:spPr>
          <a:xfrm>
            <a:off x="7799294" y="2062037"/>
            <a:ext cx="666190" cy="282800"/>
          </a:xfrm>
          <a:prstGeom prst="rect">
            <a:avLst/>
          </a:prstGeom>
        </p:spPr>
        <p:txBody>
          <a:bodyPr vert="horz" wrap="square" lIns="0" tIns="11206" rIns="0" bIns="0" rtlCol="0">
            <a:spAutoFit/>
          </a:bodyPr>
          <a:lstStyle/>
          <a:p>
            <a:pPr marL="11206" marR="4483">
              <a:spcBef>
                <a:spcPts val="88"/>
              </a:spcBef>
            </a:pPr>
            <a:r>
              <a:rPr sz="882" dirty="0">
                <a:solidFill>
                  <a:srgbClr val="231F20"/>
                </a:solidFill>
                <a:latin typeface="Segoe UI"/>
                <a:cs typeface="Segoe UI"/>
              </a:rPr>
              <a:t>Data</a:t>
            </a:r>
            <a:r>
              <a:rPr sz="882" spc="-13" dirty="0">
                <a:solidFill>
                  <a:srgbClr val="231F20"/>
                </a:solidFill>
                <a:latin typeface="Segoe UI"/>
                <a:cs typeface="Segoe UI"/>
              </a:rPr>
              <a:t> </a:t>
            </a:r>
            <a:r>
              <a:rPr sz="882" dirty="0">
                <a:solidFill>
                  <a:srgbClr val="231F20"/>
                </a:solidFill>
                <a:latin typeface="Segoe UI"/>
                <a:cs typeface="Segoe UI"/>
              </a:rPr>
              <a:t>&amp;</a:t>
            </a:r>
            <a:r>
              <a:rPr sz="882" spc="-9" dirty="0">
                <a:solidFill>
                  <a:srgbClr val="231F20"/>
                </a:solidFill>
                <a:latin typeface="Segoe UI"/>
                <a:cs typeface="Segoe UI"/>
              </a:rPr>
              <a:t> </a:t>
            </a:r>
            <a:r>
              <a:rPr sz="882" spc="-22" dirty="0">
                <a:solidFill>
                  <a:srgbClr val="231F20"/>
                </a:solidFill>
                <a:latin typeface="Segoe UI"/>
                <a:cs typeface="Segoe UI"/>
              </a:rPr>
              <a:t>AI </a:t>
            </a:r>
            <a:r>
              <a:rPr sz="882" spc="-9" dirty="0">
                <a:solidFill>
                  <a:srgbClr val="231F20"/>
                </a:solidFill>
                <a:latin typeface="Segoe UI"/>
                <a:cs typeface="Segoe UI"/>
              </a:rPr>
              <a:t>professionals</a:t>
            </a:r>
            <a:endParaRPr sz="882">
              <a:latin typeface="Segoe UI"/>
              <a:cs typeface="Segoe UI"/>
            </a:endParaRPr>
          </a:p>
        </p:txBody>
      </p:sp>
      <p:sp>
        <p:nvSpPr>
          <p:cNvPr id="118" name="object 118"/>
          <p:cNvSpPr txBox="1"/>
          <p:nvPr/>
        </p:nvSpPr>
        <p:spPr>
          <a:xfrm>
            <a:off x="9129207" y="2129272"/>
            <a:ext cx="675715" cy="147058"/>
          </a:xfrm>
          <a:prstGeom prst="rect">
            <a:avLst/>
          </a:prstGeom>
        </p:spPr>
        <p:txBody>
          <a:bodyPr vert="horz" wrap="square" lIns="0" tIns="11206" rIns="0" bIns="0" rtlCol="0">
            <a:spAutoFit/>
          </a:bodyPr>
          <a:lstStyle/>
          <a:p>
            <a:pPr marL="11206">
              <a:spcBef>
                <a:spcPts val="88"/>
              </a:spcBef>
            </a:pPr>
            <a:r>
              <a:rPr sz="882" dirty="0">
                <a:solidFill>
                  <a:srgbClr val="231F20"/>
                </a:solidFill>
                <a:latin typeface="Segoe UI"/>
                <a:cs typeface="Segoe UI"/>
              </a:rPr>
              <a:t>Data</a:t>
            </a:r>
            <a:r>
              <a:rPr sz="882" spc="-18" dirty="0">
                <a:solidFill>
                  <a:srgbClr val="231F20"/>
                </a:solidFill>
                <a:latin typeface="Segoe UI"/>
                <a:cs typeface="Segoe UI"/>
              </a:rPr>
              <a:t> </a:t>
            </a:r>
            <a:r>
              <a:rPr sz="882" spc="-9" dirty="0">
                <a:solidFill>
                  <a:srgbClr val="231F20"/>
                </a:solidFill>
                <a:latin typeface="Segoe UI"/>
                <a:cs typeface="Segoe UI"/>
              </a:rPr>
              <a:t>analysts</a:t>
            </a:r>
            <a:endParaRPr sz="882">
              <a:latin typeface="Segoe UI"/>
              <a:cs typeface="Segoe UI"/>
            </a:endParaRPr>
          </a:p>
        </p:txBody>
      </p:sp>
      <p:sp>
        <p:nvSpPr>
          <p:cNvPr id="119" name="object 119"/>
          <p:cNvSpPr txBox="1"/>
          <p:nvPr/>
        </p:nvSpPr>
        <p:spPr>
          <a:xfrm>
            <a:off x="3394935" y="3369333"/>
            <a:ext cx="1261222" cy="106406"/>
          </a:xfrm>
          <a:prstGeom prst="rect">
            <a:avLst/>
          </a:prstGeom>
        </p:spPr>
        <p:txBody>
          <a:bodyPr vert="horz" wrap="square" lIns="0" tIns="11206" rIns="0" bIns="0" rtlCol="0">
            <a:spAutoFit/>
          </a:bodyPr>
          <a:lstStyle/>
          <a:p>
            <a:pPr marL="11206">
              <a:spcBef>
                <a:spcPts val="88"/>
              </a:spcBef>
            </a:pPr>
            <a:r>
              <a:rPr sz="618" spc="-18" dirty="0">
                <a:latin typeface="Segoe UI"/>
                <a:cs typeface="Segoe UI"/>
              </a:rPr>
              <a:t>Prerequisites</a:t>
            </a:r>
            <a:r>
              <a:rPr sz="618" spc="-4" dirty="0">
                <a:latin typeface="Segoe UI"/>
                <a:cs typeface="Segoe UI"/>
              </a:rPr>
              <a:t> </a:t>
            </a:r>
            <a:r>
              <a:rPr sz="618" spc="-9" dirty="0">
                <a:latin typeface="Segoe UI"/>
                <a:cs typeface="Segoe UI"/>
              </a:rPr>
              <a:t>for</a:t>
            </a:r>
            <a:r>
              <a:rPr sz="618" dirty="0">
                <a:latin typeface="Segoe UI"/>
                <a:cs typeface="Segoe UI"/>
              </a:rPr>
              <a:t> </a:t>
            </a:r>
            <a:r>
              <a:rPr sz="618" spc="-18" dirty="0">
                <a:latin typeface="Segoe UI"/>
                <a:cs typeface="Segoe UI"/>
              </a:rPr>
              <a:t>Azure</a:t>
            </a:r>
            <a:r>
              <a:rPr sz="618" dirty="0">
                <a:latin typeface="Segoe UI"/>
                <a:cs typeface="Segoe UI"/>
              </a:rPr>
              <a:t> </a:t>
            </a:r>
            <a:r>
              <a:rPr sz="618" spc="-9" dirty="0">
                <a:latin typeface="Segoe UI"/>
                <a:cs typeface="Segoe UI"/>
              </a:rPr>
              <a:t>administrators</a:t>
            </a:r>
            <a:endParaRPr sz="618">
              <a:latin typeface="Segoe UI"/>
              <a:cs typeface="Segoe U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58471" y="6490739"/>
            <a:ext cx="8875059" cy="367552"/>
          </a:xfrm>
          <a:custGeom>
            <a:avLst/>
            <a:gdLst/>
            <a:ahLst/>
            <a:cxnLst/>
            <a:rect l="l" t="t" r="r" b="b"/>
            <a:pathLst>
              <a:path w="10058400" h="416559">
                <a:moveTo>
                  <a:pt x="10058400" y="0"/>
                </a:moveTo>
                <a:lnTo>
                  <a:pt x="0" y="0"/>
                </a:lnTo>
                <a:lnTo>
                  <a:pt x="0" y="416229"/>
                </a:lnTo>
                <a:lnTo>
                  <a:pt x="10058400" y="416229"/>
                </a:lnTo>
                <a:lnTo>
                  <a:pt x="10058400" y="0"/>
                </a:lnTo>
                <a:close/>
              </a:path>
            </a:pathLst>
          </a:custGeom>
          <a:solidFill>
            <a:srgbClr val="E8E6DF"/>
          </a:solidFill>
        </p:spPr>
        <p:txBody>
          <a:bodyPr wrap="square" lIns="0" tIns="0" rIns="0" bIns="0" rtlCol="0"/>
          <a:lstStyle/>
          <a:p>
            <a:endParaRPr sz="1588"/>
          </a:p>
        </p:txBody>
      </p:sp>
      <p:pic>
        <p:nvPicPr>
          <p:cNvPr id="3" name="object 3"/>
          <p:cNvPicPr/>
          <p:nvPr/>
        </p:nvPicPr>
        <p:blipFill>
          <a:blip r:embed="rId2" cstate="print"/>
          <a:stretch>
            <a:fillRect/>
          </a:stretch>
        </p:blipFill>
        <p:spPr>
          <a:xfrm>
            <a:off x="1658471" y="1"/>
            <a:ext cx="8875059" cy="1102333"/>
          </a:xfrm>
          <a:prstGeom prst="rect">
            <a:avLst/>
          </a:prstGeom>
        </p:spPr>
      </p:pic>
      <p:sp>
        <p:nvSpPr>
          <p:cNvPr id="4" name="object 4"/>
          <p:cNvSpPr/>
          <p:nvPr/>
        </p:nvSpPr>
        <p:spPr>
          <a:xfrm>
            <a:off x="1961029" y="2245337"/>
            <a:ext cx="2667000"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5" name="object 5"/>
          <p:cNvSpPr/>
          <p:nvPr/>
        </p:nvSpPr>
        <p:spPr>
          <a:xfrm>
            <a:off x="4762723" y="2245337"/>
            <a:ext cx="2667000"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6" name="object 6"/>
          <p:cNvSpPr/>
          <p:nvPr/>
        </p:nvSpPr>
        <p:spPr>
          <a:xfrm>
            <a:off x="4762723" y="3354719"/>
            <a:ext cx="2667000"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7" name="object 7"/>
          <p:cNvSpPr/>
          <p:nvPr/>
        </p:nvSpPr>
        <p:spPr>
          <a:xfrm>
            <a:off x="4762723" y="4453664"/>
            <a:ext cx="2667000"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8" name="object 8"/>
          <p:cNvSpPr/>
          <p:nvPr/>
        </p:nvSpPr>
        <p:spPr>
          <a:xfrm>
            <a:off x="7564195" y="2245337"/>
            <a:ext cx="2667000"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9" name="object 9"/>
          <p:cNvSpPr/>
          <p:nvPr/>
        </p:nvSpPr>
        <p:spPr>
          <a:xfrm>
            <a:off x="1961030" y="1448984"/>
            <a:ext cx="8269941" cy="348503"/>
          </a:xfrm>
          <a:custGeom>
            <a:avLst/>
            <a:gdLst/>
            <a:ahLst/>
            <a:cxnLst/>
            <a:rect l="l" t="t" r="r" b="b"/>
            <a:pathLst>
              <a:path w="9372600" h="394969">
                <a:moveTo>
                  <a:pt x="9200896" y="0"/>
                </a:moveTo>
                <a:lnTo>
                  <a:pt x="171450" y="0"/>
                </a:lnTo>
                <a:lnTo>
                  <a:pt x="125871" y="6124"/>
                </a:lnTo>
                <a:lnTo>
                  <a:pt x="84915" y="23407"/>
                </a:lnTo>
                <a:lnTo>
                  <a:pt x="50215" y="50215"/>
                </a:lnTo>
                <a:lnTo>
                  <a:pt x="23407" y="84915"/>
                </a:lnTo>
                <a:lnTo>
                  <a:pt x="6124" y="125871"/>
                </a:lnTo>
                <a:lnTo>
                  <a:pt x="0" y="171450"/>
                </a:lnTo>
                <a:lnTo>
                  <a:pt x="0" y="223088"/>
                </a:lnTo>
                <a:lnTo>
                  <a:pt x="6124" y="268662"/>
                </a:lnTo>
                <a:lnTo>
                  <a:pt x="23407" y="309617"/>
                </a:lnTo>
                <a:lnTo>
                  <a:pt x="50215" y="344317"/>
                </a:lnTo>
                <a:lnTo>
                  <a:pt x="84915" y="371127"/>
                </a:lnTo>
                <a:lnTo>
                  <a:pt x="125871" y="388413"/>
                </a:lnTo>
                <a:lnTo>
                  <a:pt x="171450" y="394538"/>
                </a:lnTo>
                <a:lnTo>
                  <a:pt x="9200896" y="394538"/>
                </a:lnTo>
                <a:lnTo>
                  <a:pt x="9246474" y="388413"/>
                </a:lnTo>
                <a:lnTo>
                  <a:pt x="9287430" y="371127"/>
                </a:lnTo>
                <a:lnTo>
                  <a:pt x="9322130" y="344317"/>
                </a:lnTo>
                <a:lnTo>
                  <a:pt x="9348938" y="309617"/>
                </a:lnTo>
                <a:lnTo>
                  <a:pt x="9366221" y="268662"/>
                </a:lnTo>
                <a:lnTo>
                  <a:pt x="9372346" y="223088"/>
                </a:lnTo>
                <a:lnTo>
                  <a:pt x="9372346" y="171450"/>
                </a:lnTo>
                <a:lnTo>
                  <a:pt x="9366221" y="125871"/>
                </a:lnTo>
                <a:lnTo>
                  <a:pt x="9348938" y="84915"/>
                </a:lnTo>
                <a:lnTo>
                  <a:pt x="9322130" y="50215"/>
                </a:lnTo>
                <a:lnTo>
                  <a:pt x="9287430" y="23407"/>
                </a:lnTo>
                <a:lnTo>
                  <a:pt x="9246474" y="6124"/>
                </a:lnTo>
                <a:lnTo>
                  <a:pt x="9200896" y="0"/>
                </a:lnTo>
                <a:close/>
              </a:path>
            </a:pathLst>
          </a:custGeom>
          <a:solidFill>
            <a:srgbClr val="F4F3F5"/>
          </a:solidFill>
        </p:spPr>
        <p:txBody>
          <a:bodyPr wrap="square" lIns="0" tIns="0" rIns="0" bIns="0" rtlCol="0"/>
          <a:lstStyle/>
          <a:p>
            <a:endParaRPr sz="1588"/>
          </a:p>
        </p:txBody>
      </p:sp>
      <p:sp>
        <p:nvSpPr>
          <p:cNvPr id="10" name="object 10"/>
          <p:cNvSpPr/>
          <p:nvPr/>
        </p:nvSpPr>
        <p:spPr>
          <a:xfrm>
            <a:off x="7564195" y="3354719"/>
            <a:ext cx="2667000"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11" name="object 11"/>
          <p:cNvSpPr/>
          <p:nvPr/>
        </p:nvSpPr>
        <p:spPr>
          <a:xfrm>
            <a:off x="7564195" y="4453665"/>
            <a:ext cx="2667000" cy="1137957"/>
          </a:xfrm>
          <a:custGeom>
            <a:avLst/>
            <a:gdLst/>
            <a:ahLst/>
            <a:cxnLst/>
            <a:rect l="l" t="t" r="r" b="b"/>
            <a:pathLst>
              <a:path w="3022600" h="1289685">
                <a:moveTo>
                  <a:pt x="2850642" y="0"/>
                </a:moveTo>
                <a:lnTo>
                  <a:pt x="171450" y="0"/>
                </a:lnTo>
                <a:lnTo>
                  <a:pt x="125871" y="6124"/>
                </a:lnTo>
                <a:lnTo>
                  <a:pt x="84915" y="23407"/>
                </a:lnTo>
                <a:lnTo>
                  <a:pt x="50215" y="50215"/>
                </a:lnTo>
                <a:lnTo>
                  <a:pt x="23407" y="84915"/>
                </a:lnTo>
                <a:lnTo>
                  <a:pt x="6124" y="125871"/>
                </a:lnTo>
                <a:lnTo>
                  <a:pt x="0" y="171450"/>
                </a:lnTo>
                <a:lnTo>
                  <a:pt x="0" y="1117854"/>
                </a:lnTo>
                <a:lnTo>
                  <a:pt x="6124" y="1163432"/>
                </a:lnTo>
                <a:lnTo>
                  <a:pt x="23407" y="1204388"/>
                </a:lnTo>
                <a:lnTo>
                  <a:pt x="50215" y="1239088"/>
                </a:lnTo>
                <a:lnTo>
                  <a:pt x="84915" y="1265896"/>
                </a:lnTo>
                <a:lnTo>
                  <a:pt x="125871" y="1283179"/>
                </a:lnTo>
                <a:lnTo>
                  <a:pt x="171450" y="1289304"/>
                </a:lnTo>
                <a:lnTo>
                  <a:pt x="2850642" y="1289304"/>
                </a:lnTo>
                <a:lnTo>
                  <a:pt x="2896220" y="1283179"/>
                </a:lnTo>
                <a:lnTo>
                  <a:pt x="2937176" y="1265896"/>
                </a:lnTo>
                <a:lnTo>
                  <a:pt x="2971876" y="1239088"/>
                </a:lnTo>
                <a:lnTo>
                  <a:pt x="2998684" y="1204388"/>
                </a:lnTo>
                <a:lnTo>
                  <a:pt x="3015967" y="1163432"/>
                </a:lnTo>
                <a:lnTo>
                  <a:pt x="3022092" y="1117854"/>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12" name="object 12"/>
          <p:cNvSpPr/>
          <p:nvPr/>
        </p:nvSpPr>
        <p:spPr>
          <a:xfrm>
            <a:off x="7564195" y="5712740"/>
            <a:ext cx="2667000" cy="662828"/>
          </a:xfrm>
          <a:custGeom>
            <a:avLst/>
            <a:gdLst/>
            <a:ahLst/>
            <a:cxnLst/>
            <a:rect l="l" t="t" r="r" b="b"/>
            <a:pathLst>
              <a:path w="3022600" h="751204">
                <a:moveTo>
                  <a:pt x="2850642" y="0"/>
                </a:moveTo>
                <a:lnTo>
                  <a:pt x="171450" y="0"/>
                </a:lnTo>
                <a:lnTo>
                  <a:pt x="125871" y="6124"/>
                </a:lnTo>
                <a:lnTo>
                  <a:pt x="84915" y="23407"/>
                </a:lnTo>
                <a:lnTo>
                  <a:pt x="50215" y="50215"/>
                </a:lnTo>
                <a:lnTo>
                  <a:pt x="23407" y="84915"/>
                </a:lnTo>
                <a:lnTo>
                  <a:pt x="6124" y="125871"/>
                </a:lnTo>
                <a:lnTo>
                  <a:pt x="0" y="171450"/>
                </a:lnTo>
                <a:lnTo>
                  <a:pt x="0" y="579704"/>
                </a:lnTo>
                <a:lnTo>
                  <a:pt x="6124" y="625278"/>
                </a:lnTo>
                <a:lnTo>
                  <a:pt x="23407" y="666233"/>
                </a:lnTo>
                <a:lnTo>
                  <a:pt x="50215" y="700933"/>
                </a:lnTo>
                <a:lnTo>
                  <a:pt x="84915" y="727743"/>
                </a:lnTo>
                <a:lnTo>
                  <a:pt x="125871" y="745029"/>
                </a:lnTo>
                <a:lnTo>
                  <a:pt x="171450" y="751154"/>
                </a:lnTo>
                <a:lnTo>
                  <a:pt x="2850642" y="751154"/>
                </a:lnTo>
                <a:lnTo>
                  <a:pt x="2896220" y="745029"/>
                </a:lnTo>
                <a:lnTo>
                  <a:pt x="2937176" y="727743"/>
                </a:lnTo>
                <a:lnTo>
                  <a:pt x="2971876" y="700933"/>
                </a:lnTo>
                <a:lnTo>
                  <a:pt x="2998684" y="666233"/>
                </a:lnTo>
                <a:lnTo>
                  <a:pt x="3015967" y="625278"/>
                </a:lnTo>
                <a:lnTo>
                  <a:pt x="3022092" y="579704"/>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666666"/>
          </a:solidFill>
        </p:spPr>
        <p:txBody>
          <a:bodyPr wrap="square" lIns="0" tIns="0" rIns="0" bIns="0" rtlCol="0"/>
          <a:lstStyle/>
          <a:p>
            <a:endParaRPr sz="1588"/>
          </a:p>
        </p:txBody>
      </p:sp>
      <p:sp>
        <p:nvSpPr>
          <p:cNvPr id="13" name="object 13"/>
          <p:cNvSpPr txBox="1">
            <a:spLocks noGrp="1"/>
          </p:cNvSpPr>
          <p:nvPr>
            <p:ph type="title"/>
          </p:nvPr>
        </p:nvSpPr>
        <p:spPr>
          <a:xfrm>
            <a:off x="1687038" y="263419"/>
            <a:ext cx="9278471" cy="688424"/>
          </a:xfrm>
          <a:prstGeom prst="rect">
            <a:avLst/>
          </a:prstGeom>
        </p:spPr>
        <p:txBody>
          <a:bodyPr vert="horz" wrap="square" lIns="0" tIns="11206" rIns="0" bIns="0" rtlCol="0" anchor="ctr">
            <a:spAutoFit/>
          </a:bodyPr>
          <a:lstStyle/>
          <a:p>
            <a:pPr marL="11206">
              <a:lnSpc>
                <a:spcPct val="100000"/>
              </a:lnSpc>
              <a:spcBef>
                <a:spcPts val="88"/>
              </a:spcBef>
            </a:pPr>
            <a:r>
              <a:rPr spc="-9" dirty="0"/>
              <a:t>Training</a:t>
            </a:r>
            <a:r>
              <a:rPr spc="-40" dirty="0"/>
              <a:t> </a:t>
            </a:r>
            <a:r>
              <a:rPr dirty="0"/>
              <a:t>journey</a:t>
            </a:r>
            <a:r>
              <a:rPr spc="-35" dirty="0"/>
              <a:t> </a:t>
            </a:r>
            <a:r>
              <a:rPr dirty="0"/>
              <a:t>for</a:t>
            </a:r>
            <a:r>
              <a:rPr spc="-35" dirty="0"/>
              <a:t> </a:t>
            </a:r>
            <a:r>
              <a:rPr dirty="0"/>
              <a:t>cloud</a:t>
            </a:r>
            <a:r>
              <a:rPr spc="-35" dirty="0"/>
              <a:t> </a:t>
            </a:r>
            <a:r>
              <a:rPr dirty="0"/>
              <a:t>IT</a:t>
            </a:r>
            <a:r>
              <a:rPr spc="-35" dirty="0"/>
              <a:t> </a:t>
            </a:r>
            <a:r>
              <a:rPr spc="-18" dirty="0"/>
              <a:t>pros</a:t>
            </a:r>
          </a:p>
        </p:txBody>
      </p:sp>
      <p:sp>
        <p:nvSpPr>
          <p:cNvPr id="14" name="object 14"/>
          <p:cNvSpPr txBox="1"/>
          <p:nvPr/>
        </p:nvSpPr>
        <p:spPr>
          <a:xfrm>
            <a:off x="2319618" y="1973496"/>
            <a:ext cx="619685" cy="174309"/>
          </a:xfrm>
          <a:prstGeom prst="rect">
            <a:avLst/>
          </a:prstGeom>
        </p:spPr>
        <p:txBody>
          <a:bodyPr vert="horz" wrap="square" lIns="0" tIns="11206" rIns="0" bIns="0" rtlCol="0">
            <a:spAutoFit/>
          </a:bodyPr>
          <a:lstStyle/>
          <a:p>
            <a:pPr marL="11206">
              <a:spcBef>
                <a:spcPts val="88"/>
              </a:spcBef>
            </a:pPr>
            <a:r>
              <a:rPr sz="1059" b="1" dirty="0">
                <a:solidFill>
                  <a:srgbClr val="231F20"/>
                </a:solidFill>
                <a:latin typeface="Segoe UI Semibold"/>
                <a:cs typeface="Segoe UI Semibold"/>
              </a:rPr>
              <a:t>Start</a:t>
            </a:r>
            <a:r>
              <a:rPr sz="1059" b="1" spc="-18" dirty="0">
                <a:solidFill>
                  <a:srgbClr val="231F20"/>
                </a:solidFill>
                <a:latin typeface="Segoe UI Semibold"/>
                <a:cs typeface="Segoe UI Semibold"/>
              </a:rPr>
              <a:t> here</a:t>
            </a:r>
            <a:endParaRPr sz="1059">
              <a:latin typeface="Segoe UI Semibold"/>
              <a:cs typeface="Segoe UI Semibold"/>
            </a:endParaRPr>
          </a:p>
        </p:txBody>
      </p:sp>
      <p:sp>
        <p:nvSpPr>
          <p:cNvPr id="15" name="object 15"/>
          <p:cNvSpPr txBox="1"/>
          <p:nvPr/>
        </p:nvSpPr>
        <p:spPr>
          <a:xfrm>
            <a:off x="4908177" y="1990797"/>
            <a:ext cx="2930338" cy="147058"/>
          </a:xfrm>
          <a:prstGeom prst="rect">
            <a:avLst/>
          </a:prstGeom>
        </p:spPr>
        <p:txBody>
          <a:bodyPr vert="horz" wrap="square" lIns="0" tIns="11206" rIns="0" bIns="0" rtlCol="0">
            <a:spAutoFit/>
          </a:bodyPr>
          <a:lstStyle/>
          <a:p>
            <a:pPr marL="11206">
              <a:spcBef>
                <a:spcPts val="88"/>
              </a:spcBef>
            </a:pPr>
            <a:r>
              <a:rPr sz="882" dirty="0">
                <a:solidFill>
                  <a:srgbClr val="231F20"/>
                </a:solidFill>
                <a:latin typeface="Segoe UI"/>
                <a:cs typeface="Segoe UI"/>
              </a:rPr>
              <a:t>Choose</a:t>
            </a:r>
            <a:r>
              <a:rPr sz="882" spc="-13" dirty="0">
                <a:solidFill>
                  <a:srgbClr val="231F20"/>
                </a:solidFill>
                <a:latin typeface="Segoe UI"/>
                <a:cs typeface="Segoe UI"/>
              </a:rPr>
              <a:t> </a:t>
            </a:r>
            <a:r>
              <a:rPr sz="882" dirty="0">
                <a:solidFill>
                  <a:srgbClr val="231F20"/>
                </a:solidFill>
                <a:latin typeface="Segoe UI"/>
                <a:cs typeface="Segoe UI"/>
              </a:rPr>
              <a:t>additional</a:t>
            </a:r>
            <a:r>
              <a:rPr sz="882" spc="-9" dirty="0">
                <a:solidFill>
                  <a:srgbClr val="231F20"/>
                </a:solidFill>
                <a:latin typeface="Segoe UI"/>
                <a:cs typeface="Segoe UI"/>
              </a:rPr>
              <a:t> </a:t>
            </a:r>
            <a:r>
              <a:rPr sz="882" dirty="0">
                <a:solidFill>
                  <a:srgbClr val="231F20"/>
                </a:solidFill>
                <a:latin typeface="Segoe UI"/>
                <a:cs typeface="Segoe UI"/>
              </a:rPr>
              <a:t>paths</a:t>
            </a:r>
            <a:r>
              <a:rPr sz="882" spc="-4" dirty="0">
                <a:solidFill>
                  <a:srgbClr val="231F20"/>
                </a:solidFill>
                <a:latin typeface="Segoe UI"/>
                <a:cs typeface="Segoe UI"/>
              </a:rPr>
              <a:t> </a:t>
            </a:r>
            <a:r>
              <a:rPr sz="882" dirty="0">
                <a:solidFill>
                  <a:srgbClr val="231F20"/>
                </a:solidFill>
                <a:latin typeface="Segoe UI"/>
                <a:cs typeface="Segoe UI"/>
              </a:rPr>
              <a:t>that</a:t>
            </a:r>
            <a:r>
              <a:rPr sz="882" spc="-9" dirty="0">
                <a:solidFill>
                  <a:srgbClr val="231F20"/>
                </a:solidFill>
                <a:latin typeface="Segoe UI"/>
                <a:cs typeface="Segoe UI"/>
              </a:rPr>
              <a:t> </a:t>
            </a:r>
            <a:r>
              <a:rPr sz="882" dirty="0">
                <a:solidFill>
                  <a:srgbClr val="231F20"/>
                </a:solidFill>
                <a:latin typeface="Segoe UI"/>
                <a:cs typeface="Segoe UI"/>
              </a:rPr>
              <a:t>best</a:t>
            </a:r>
            <a:r>
              <a:rPr sz="882" spc="-9" dirty="0">
                <a:solidFill>
                  <a:srgbClr val="231F20"/>
                </a:solidFill>
                <a:latin typeface="Segoe UI"/>
                <a:cs typeface="Segoe UI"/>
              </a:rPr>
              <a:t> </a:t>
            </a:r>
            <a:r>
              <a:rPr sz="882" dirty="0">
                <a:solidFill>
                  <a:srgbClr val="231F20"/>
                </a:solidFill>
                <a:latin typeface="Segoe UI"/>
                <a:cs typeface="Segoe UI"/>
              </a:rPr>
              <a:t>fit</a:t>
            </a:r>
            <a:r>
              <a:rPr sz="882" spc="-4" dirty="0">
                <a:solidFill>
                  <a:srgbClr val="231F20"/>
                </a:solidFill>
                <a:latin typeface="Segoe UI"/>
                <a:cs typeface="Segoe UI"/>
              </a:rPr>
              <a:t> </a:t>
            </a:r>
            <a:r>
              <a:rPr sz="882" dirty="0">
                <a:solidFill>
                  <a:srgbClr val="231F20"/>
                </a:solidFill>
                <a:latin typeface="Segoe UI"/>
                <a:cs typeface="Segoe UI"/>
              </a:rPr>
              <a:t>your</a:t>
            </a:r>
            <a:r>
              <a:rPr sz="882" spc="-9" dirty="0">
                <a:solidFill>
                  <a:srgbClr val="231F20"/>
                </a:solidFill>
                <a:latin typeface="Segoe UI"/>
                <a:cs typeface="Segoe UI"/>
              </a:rPr>
              <a:t> </a:t>
            </a:r>
            <a:r>
              <a:rPr sz="882" dirty="0">
                <a:solidFill>
                  <a:srgbClr val="231F20"/>
                </a:solidFill>
                <a:latin typeface="Segoe UI"/>
                <a:cs typeface="Segoe UI"/>
              </a:rPr>
              <a:t>role</a:t>
            </a:r>
            <a:r>
              <a:rPr sz="882" spc="-9" dirty="0">
                <a:solidFill>
                  <a:srgbClr val="231F20"/>
                </a:solidFill>
                <a:latin typeface="Segoe UI"/>
                <a:cs typeface="Segoe UI"/>
              </a:rPr>
              <a:t> </a:t>
            </a:r>
            <a:r>
              <a:rPr sz="882" dirty="0">
                <a:solidFill>
                  <a:srgbClr val="231F20"/>
                </a:solidFill>
                <a:latin typeface="Segoe UI"/>
                <a:cs typeface="Segoe UI"/>
              </a:rPr>
              <a:t>and</a:t>
            </a:r>
            <a:r>
              <a:rPr sz="882" spc="-4" dirty="0">
                <a:solidFill>
                  <a:srgbClr val="231F20"/>
                </a:solidFill>
                <a:latin typeface="Segoe UI"/>
                <a:cs typeface="Segoe UI"/>
              </a:rPr>
              <a:t> </a:t>
            </a:r>
            <a:r>
              <a:rPr sz="882" spc="-9" dirty="0">
                <a:solidFill>
                  <a:srgbClr val="231F20"/>
                </a:solidFill>
                <a:latin typeface="Segoe UI"/>
                <a:cs typeface="Segoe UI"/>
              </a:rPr>
              <a:t>projects</a:t>
            </a:r>
            <a:endParaRPr sz="882">
              <a:latin typeface="Segoe UI"/>
              <a:cs typeface="Segoe UI"/>
            </a:endParaRPr>
          </a:p>
        </p:txBody>
      </p:sp>
      <p:pic>
        <p:nvPicPr>
          <p:cNvPr id="16" name="object 16"/>
          <p:cNvPicPr/>
          <p:nvPr/>
        </p:nvPicPr>
        <p:blipFill>
          <a:blip r:embed="rId3" cstate="print"/>
          <a:stretch>
            <a:fillRect/>
          </a:stretch>
        </p:blipFill>
        <p:spPr>
          <a:xfrm>
            <a:off x="1658471" y="979069"/>
            <a:ext cx="8875058" cy="302558"/>
          </a:xfrm>
          <a:prstGeom prst="rect">
            <a:avLst/>
          </a:prstGeom>
        </p:spPr>
      </p:pic>
      <p:sp>
        <p:nvSpPr>
          <p:cNvPr id="17" name="object 17"/>
          <p:cNvSpPr txBox="1"/>
          <p:nvPr/>
        </p:nvSpPr>
        <p:spPr>
          <a:xfrm>
            <a:off x="2051476" y="1021829"/>
            <a:ext cx="744631" cy="174309"/>
          </a:xfrm>
          <a:prstGeom prst="rect">
            <a:avLst/>
          </a:prstGeom>
        </p:spPr>
        <p:txBody>
          <a:bodyPr vert="horz" wrap="square" lIns="0" tIns="11206" rIns="0" bIns="0" rtlCol="0">
            <a:spAutoFit/>
          </a:bodyPr>
          <a:lstStyle/>
          <a:p>
            <a:pPr marL="11206">
              <a:spcBef>
                <a:spcPts val="88"/>
              </a:spcBef>
            </a:pPr>
            <a:r>
              <a:rPr sz="1059" dirty="0">
                <a:solidFill>
                  <a:srgbClr val="FFFFFF"/>
                </a:solidFill>
                <a:latin typeface="Segoe UI"/>
                <a:cs typeface="Segoe UI"/>
              </a:rPr>
              <a:t>Grow</a:t>
            </a:r>
            <a:r>
              <a:rPr sz="1059" spc="-22" dirty="0">
                <a:solidFill>
                  <a:srgbClr val="FFFFFF"/>
                </a:solidFill>
                <a:latin typeface="Segoe UI"/>
                <a:cs typeface="Segoe UI"/>
              </a:rPr>
              <a:t> </a:t>
            </a:r>
            <a:r>
              <a:rPr sz="1059" dirty="0">
                <a:solidFill>
                  <a:srgbClr val="FFFFFF"/>
                </a:solidFill>
                <a:latin typeface="Segoe UI"/>
                <a:cs typeface="Segoe UI"/>
              </a:rPr>
              <a:t>in</a:t>
            </a:r>
            <a:r>
              <a:rPr sz="1059" spc="-13" dirty="0">
                <a:solidFill>
                  <a:srgbClr val="FFFFFF"/>
                </a:solidFill>
                <a:latin typeface="Segoe UI"/>
                <a:cs typeface="Segoe UI"/>
              </a:rPr>
              <a:t> </a:t>
            </a:r>
            <a:r>
              <a:rPr sz="1059" spc="-18" dirty="0">
                <a:solidFill>
                  <a:srgbClr val="FFFFFF"/>
                </a:solidFill>
                <a:latin typeface="Segoe UI"/>
                <a:cs typeface="Segoe UI"/>
              </a:rPr>
              <a:t>role</a:t>
            </a:r>
            <a:endParaRPr sz="1059">
              <a:latin typeface="Segoe UI"/>
              <a:cs typeface="Segoe UI"/>
            </a:endParaRPr>
          </a:p>
        </p:txBody>
      </p:sp>
      <p:sp>
        <p:nvSpPr>
          <p:cNvPr id="18" name="object 18"/>
          <p:cNvSpPr txBox="1"/>
          <p:nvPr/>
        </p:nvSpPr>
        <p:spPr>
          <a:xfrm>
            <a:off x="2101104" y="2292261"/>
            <a:ext cx="2161054" cy="336080"/>
          </a:xfrm>
          <a:prstGeom prst="rect">
            <a:avLst/>
          </a:prstGeom>
        </p:spPr>
        <p:txBody>
          <a:bodyPr vert="horz" wrap="square" lIns="0" tIns="52668" rIns="0" bIns="0" rtlCol="0">
            <a:spAutoFit/>
          </a:bodyPr>
          <a:lstStyle/>
          <a:p>
            <a:pPr marL="11206">
              <a:spcBef>
                <a:spcPts val="415"/>
              </a:spcBef>
            </a:pPr>
            <a:r>
              <a:rPr sz="794" b="1" dirty="0">
                <a:solidFill>
                  <a:srgbClr val="0068B8"/>
                </a:solidFill>
                <a:latin typeface="Segoe UI Semibold"/>
                <a:cs typeface="Segoe UI Semibold"/>
              </a:rPr>
              <a:t>Implement</a:t>
            </a:r>
            <a:r>
              <a:rPr sz="794" b="1" spc="-13" dirty="0">
                <a:solidFill>
                  <a:srgbClr val="0068B8"/>
                </a:solidFill>
                <a:latin typeface="Segoe UI Semibold"/>
                <a:cs typeface="Segoe UI Semibold"/>
              </a:rPr>
              <a:t> </a:t>
            </a:r>
            <a:r>
              <a:rPr sz="794" b="1" dirty="0">
                <a:solidFill>
                  <a:srgbClr val="0068B8"/>
                </a:solidFill>
                <a:latin typeface="Segoe UI Semibold"/>
                <a:cs typeface="Segoe UI Semibold"/>
              </a:rPr>
              <a:t>and</a:t>
            </a:r>
            <a:r>
              <a:rPr sz="794" b="1" spc="-9" dirty="0">
                <a:solidFill>
                  <a:srgbClr val="0068B8"/>
                </a:solidFill>
                <a:latin typeface="Segoe UI Semibold"/>
                <a:cs typeface="Segoe UI Semibold"/>
              </a:rPr>
              <a:t> </a:t>
            </a:r>
            <a:r>
              <a:rPr sz="794" b="1" dirty="0">
                <a:solidFill>
                  <a:srgbClr val="0068B8"/>
                </a:solidFill>
                <a:latin typeface="Segoe UI Semibold"/>
                <a:cs typeface="Segoe UI Semibold"/>
              </a:rPr>
              <a:t>manage</a:t>
            </a:r>
            <a:r>
              <a:rPr sz="794" b="1" spc="-9" dirty="0">
                <a:solidFill>
                  <a:srgbClr val="0068B8"/>
                </a:solidFill>
                <a:latin typeface="Segoe UI Semibold"/>
                <a:cs typeface="Segoe UI Semibold"/>
              </a:rPr>
              <a:t> </a:t>
            </a:r>
            <a:r>
              <a:rPr sz="794" b="1" dirty="0">
                <a:solidFill>
                  <a:srgbClr val="0068B8"/>
                </a:solidFill>
                <a:latin typeface="Segoe UI Semibold"/>
                <a:cs typeface="Segoe UI Semibold"/>
              </a:rPr>
              <a:t>secure</a:t>
            </a:r>
            <a:r>
              <a:rPr sz="794" b="1" spc="-13" dirty="0">
                <a:solidFill>
                  <a:srgbClr val="0068B8"/>
                </a:solidFill>
                <a:latin typeface="Segoe UI Semibold"/>
                <a:cs typeface="Segoe UI Semibold"/>
              </a:rPr>
              <a:t> </a:t>
            </a:r>
            <a:r>
              <a:rPr sz="794" b="1" dirty="0">
                <a:solidFill>
                  <a:srgbClr val="0068B8"/>
                </a:solidFill>
                <a:latin typeface="Segoe UI Semibold"/>
                <a:cs typeface="Segoe UI Semibold"/>
              </a:rPr>
              <a:t>cloud</a:t>
            </a:r>
            <a:r>
              <a:rPr sz="794" b="1" spc="-9" dirty="0">
                <a:solidFill>
                  <a:srgbClr val="0068B8"/>
                </a:solidFill>
                <a:latin typeface="Segoe UI Semibold"/>
                <a:cs typeface="Segoe UI Semibold"/>
              </a:rPr>
              <a:t> solutions</a:t>
            </a:r>
            <a:endParaRPr sz="794">
              <a:latin typeface="Segoe UI Semibold"/>
              <a:cs typeface="Segoe UI Semibold"/>
            </a:endParaRPr>
          </a:p>
          <a:p>
            <a:pPr marL="11206">
              <a:spcBef>
                <a:spcPts val="326"/>
              </a:spcBef>
            </a:pPr>
            <a:r>
              <a:rPr sz="794" dirty="0">
                <a:latin typeface="Segoe UI"/>
                <a:cs typeface="Segoe UI"/>
              </a:rPr>
              <a:t>Azure</a:t>
            </a:r>
            <a:r>
              <a:rPr sz="794" spc="-13" dirty="0">
                <a:latin typeface="Segoe UI"/>
                <a:cs typeface="Segoe UI"/>
              </a:rPr>
              <a:t> </a:t>
            </a:r>
            <a:r>
              <a:rPr sz="794" spc="-9" dirty="0">
                <a:latin typeface="Segoe UI"/>
                <a:cs typeface="Segoe UI"/>
              </a:rPr>
              <a:t>administrator</a:t>
            </a:r>
            <a:endParaRPr sz="794">
              <a:latin typeface="Segoe UI"/>
              <a:cs typeface="Segoe UI"/>
            </a:endParaRPr>
          </a:p>
        </p:txBody>
      </p:sp>
      <p:sp>
        <p:nvSpPr>
          <p:cNvPr id="19" name="object 19"/>
          <p:cNvSpPr txBox="1"/>
          <p:nvPr/>
        </p:nvSpPr>
        <p:spPr>
          <a:xfrm>
            <a:off x="4902797" y="2292294"/>
            <a:ext cx="2161054" cy="336080"/>
          </a:xfrm>
          <a:prstGeom prst="rect">
            <a:avLst/>
          </a:prstGeom>
        </p:spPr>
        <p:txBody>
          <a:bodyPr vert="horz" wrap="square" lIns="0" tIns="52668" rIns="0" bIns="0" rtlCol="0">
            <a:spAutoFit/>
          </a:bodyPr>
          <a:lstStyle/>
          <a:p>
            <a:pPr marL="11206">
              <a:spcBef>
                <a:spcPts val="415"/>
              </a:spcBef>
            </a:pPr>
            <a:r>
              <a:rPr sz="794" b="1" dirty="0">
                <a:solidFill>
                  <a:srgbClr val="0068B8"/>
                </a:solidFill>
                <a:latin typeface="Segoe UI Semibold"/>
                <a:cs typeface="Segoe UI Semibold"/>
              </a:rPr>
              <a:t>Implement</a:t>
            </a:r>
            <a:r>
              <a:rPr sz="794" b="1" spc="-13" dirty="0">
                <a:solidFill>
                  <a:srgbClr val="0068B8"/>
                </a:solidFill>
                <a:latin typeface="Segoe UI Semibold"/>
                <a:cs typeface="Segoe UI Semibold"/>
              </a:rPr>
              <a:t> </a:t>
            </a:r>
            <a:r>
              <a:rPr sz="794" b="1" dirty="0">
                <a:solidFill>
                  <a:srgbClr val="0068B8"/>
                </a:solidFill>
                <a:latin typeface="Segoe UI Semibold"/>
                <a:cs typeface="Segoe UI Semibold"/>
              </a:rPr>
              <a:t>and</a:t>
            </a:r>
            <a:r>
              <a:rPr sz="794" b="1" spc="-9" dirty="0">
                <a:solidFill>
                  <a:srgbClr val="0068B8"/>
                </a:solidFill>
                <a:latin typeface="Segoe UI Semibold"/>
                <a:cs typeface="Segoe UI Semibold"/>
              </a:rPr>
              <a:t> </a:t>
            </a:r>
            <a:r>
              <a:rPr sz="794" b="1" dirty="0">
                <a:solidFill>
                  <a:srgbClr val="0068B8"/>
                </a:solidFill>
                <a:latin typeface="Segoe UI Semibold"/>
                <a:cs typeface="Segoe UI Semibold"/>
              </a:rPr>
              <a:t>manage</a:t>
            </a:r>
            <a:r>
              <a:rPr sz="794" b="1" spc="-9" dirty="0">
                <a:solidFill>
                  <a:srgbClr val="0068B8"/>
                </a:solidFill>
                <a:latin typeface="Segoe UI Semibold"/>
                <a:cs typeface="Segoe UI Semibold"/>
              </a:rPr>
              <a:t> </a:t>
            </a:r>
            <a:r>
              <a:rPr sz="794" b="1" dirty="0">
                <a:solidFill>
                  <a:srgbClr val="0068B8"/>
                </a:solidFill>
                <a:latin typeface="Segoe UI Semibold"/>
                <a:cs typeface="Segoe UI Semibold"/>
              </a:rPr>
              <a:t>secure</a:t>
            </a:r>
            <a:r>
              <a:rPr sz="794" b="1" spc="-13" dirty="0">
                <a:solidFill>
                  <a:srgbClr val="0068B8"/>
                </a:solidFill>
                <a:latin typeface="Segoe UI Semibold"/>
                <a:cs typeface="Segoe UI Semibold"/>
              </a:rPr>
              <a:t> </a:t>
            </a:r>
            <a:r>
              <a:rPr sz="794" b="1" dirty="0">
                <a:solidFill>
                  <a:srgbClr val="0068B8"/>
                </a:solidFill>
                <a:latin typeface="Segoe UI Semibold"/>
                <a:cs typeface="Segoe UI Semibold"/>
              </a:rPr>
              <a:t>cloud</a:t>
            </a:r>
            <a:r>
              <a:rPr sz="794" b="1" spc="-9" dirty="0">
                <a:solidFill>
                  <a:srgbClr val="0068B8"/>
                </a:solidFill>
                <a:latin typeface="Segoe UI Semibold"/>
                <a:cs typeface="Segoe UI Semibold"/>
              </a:rPr>
              <a:t> solutions</a:t>
            </a:r>
            <a:endParaRPr sz="794">
              <a:latin typeface="Segoe UI Semibold"/>
              <a:cs typeface="Segoe UI Semibold"/>
            </a:endParaRPr>
          </a:p>
          <a:p>
            <a:pPr marL="11206">
              <a:spcBef>
                <a:spcPts val="326"/>
              </a:spcBef>
            </a:pPr>
            <a:r>
              <a:rPr sz="794" dirty="0">
                <a:latin typeface="Segoe UI"/>
                <a:cs typeface="Segoe UI"/>
              </a:rPr>
              <a:t>Azure</a:t>
            </a:r>
            <a:r>
              <a:rPr sz="794" spc="-26" dirty="0">
                <a:latin typeface="Segoe UI"/>
                <a:cs typeface="Segoe UI"/>
              </a:rPr>
              <a:t> </a:t>
            </a:r>
            <a:r>
              <a:rPr sz="794" dirty="0">
                <a:latin typeface="Segoe UI"/>
                <a:cs typeface="Segoe UI"/>
              </a:rPr>
              <a:t>security</a:t>
            </a:r>
            <a:r>
              <a:rPr sz="794" spc="-22" dirty="0">
                <a:latin typeface="Segoe UI"/>
                <a:cs typeface="Segoe UI"/>
              </a:rPr>
              <a:t> </a:t>
            </a:r>
            <a:r>
              <a:rPr sz="794" spc="-9" dirty="0">
                <a:latin typeface="Segoe UI"/>
                <a:cs typeface="Segoe UI"/>
              </a:rPr>
              <a:t>engineer</a:t>
            </a:r>
            <a:endParaRPr sz="794">
              <a:latin typeface="Segoe UI"/>
              <a:cs typeface="Segoe UI"/>
            </a:endParaRPr>
          </a:p>
        </p:txBody>
      </p:sp>
      <p:sp>
        <p:nvSpPr>
          <p:cNvPr id="20" name="object 20"/>
          <p:cNvSpPr txBox="1"/>
          <p:nvPr/>
        </p:nvSpPr>
        <p:spPr>
          <a:xfrm>
            <a:off x="4902797" y="3401677"/>
            <a:ext cx="1483099" cy="336080"/>
          </a:xfrm>
          <a:prstGeom prst="rect">
            <a:avLst/>
          </a:prstGeom>
        </p:spPr>
        <p:txBody>
          <a:bodyPr vert="horz" wrap="square" lIns="0" tIns="52668" rIns="0" bIns="0" rtlCol="0">
            <a:spAutoFit/>
          </a:bodyPr>
          <a:lstStyle/>
          <a:p>
            <a:pPr marL="11206">
              <a:spcBef>
                <a:spcPts val="415"/>
              </a:spcBef>
            </a:pPr>
            <a:r>
              <a:rPr sz="794" b="1" dirty="0">
                <a:solidFill>
                  <a:srgbClr val="0068B8"/>
                </a:solidFill>
                <a:latin typeface="Segoe UI Semibold"/>
                <a:cs typeface="Segoe UI Semibold"/>
              </a:rPr>
              <a:t>Manage</a:t>
            </a:r>
            <a:r>
              <a:rPr sz="794" b="1" spc="-22" dirty="0">
                <a:solidFill>
                  <a:srgbClr val="0068B8"/>
                </a:solidFill>
                <a:latin typeface="Segoe UI Semibold"/>
                <a:cs typeface="Segoe UI Semibold"/>
              </a:rPr>
              <a:t> </a:t>
            </a:r>
            <a:r>
              <a:rPr sz="794" b="1" dirty="0">
                <a:solidFill>
                  <a:srgbClr val="0068B8"/>
                </a:solidFill>
                <a:latin typeface="Segoe UI Semibold"/>
                <a:cs typeface="Segoe UI Semibold"/>
              </a:rPr>
              <a:t>SAP</a:t>
            </a:r>
            <a:r>
              <a:rPr sz="794" b="1" spc="-22" dirty="0">
                <a:solidFill>
                  <a:srgbClr val="0068B8"/>
                </a:solidFill>
                <a:latin typeface="Segoe UI Semibold"/>
                <a:cs typeface="Segoe UI Semibold"/>
              </a:rPr>
              <a:t> </a:t>
            </a:r>
            <a:r>
              <a:rPr sz="794" b="1" dirty="0">
                <a:solidFill>
                  <a:srgbClr val="0068B8"/>
                </a:solidFill>
                <a:latin typeface="Segoe UI Semibold"/>
                <a:cs typeface="Segoe UI Semibold"/>
              </a:rPr>
              <a:t>solutions</a:t>
            </a:r>
            <a:r>
              <a:rPr sz="794" b="1" spc="-22" dirty="0">
                <a:solidFill>
                  <a:srgbClr val="0068B8"/>
                </a:solidFill>
                <a:latin typeface="Segoe UI Semibold"/>
                <a:cs typeface="Segoe UI Semibold"/>
              </a:rPr>
              <a:t> </a:t>
            </a:r>
            <a:r>
              <a:rPr sz="794" b="1" dirty="0">
                <a:solidFill>
                  <a:srgbClr val="0068B8"/>
                </a:solidFill>
                <a:latin typeface="Segoe UI Semibold"/>
                <a:cs typeface="Segoe UI Semibold"/>
              </a:rPr>
              <a:t>on</a:t>
            </a:r>
            <a:r>
              <a:rPr sz="794" b="1" spc="-22" dirty="0">
                <a:solidFill>
                  <a:srgbClr val="0068B8"/>
                </a:solidFill>
                <a:latin typeface="Segoe UI Semibold"/>
                <a:cs typeface="Segoe UI Semibold"/>
              </a:rPr>
              <a:t> </a:t>
            </a:r>
            <a:r>
              <a:rPr sz="794" b="1" spc="-18" dirty="0">
                <a:solidFill>
                  <a:srgbClr val="0068B8"/>
                </a:solidFill>
                <a:latin typeface="Segoe UI Semibold"/>
                <a:cs typeface="Segoe UI Semibold"/>
              </a:rPr>
              <a:t>Azure</a:t>
            </a:r>
            <a:endParaRPr sz="794">
              <a:latin typeface="Segoe UI Semibold"/>
              <a:cs typeface="Segoe UI Semibold"/>
            </a:endParaRPr>
          </a:p>
          <a:p>
            <a:pPr marL="11206">
              <a:spcBef>
                <a:spcPts val="326"/>
              </a:spcBef>
            </a:pPr>
            <a:r>
              <a:rPr sz="794" dirty="0">
                <a:latin typeface="Segoe UI"/>
                <a:cs typeface="Segoe UI"/>
              </a:rPr>
              <a:t>Azure</a:t>
            </a:r>
            <a:r>
              <a:rPr sz="794" spc="-9" dirty="0">
                <a:latin typeface="Segoe UI"/>
                <a:cs typeface="Segoe UI"/>
              </a:rPr>
              <a:t> </a:t>
            </a:r>
            <a:r>
              <a:rPr sz="794" dirty="0">
                <a:latin typeface="Segoe UI"/>
                <a:cs typeface="Segoe UI"/>
              </a:rPr>
              <a:t>for</a:t>
            </a:r>
            <a:r>
              <a:rPr sz="794" spc="-9" dirty="0">
                <a:latin typeface="Segoe UI"/>
                <a:cs typeface="Segoe UI"/>
              </a:rPr>
              <a:t> </a:t>
            </a:r>
            <a:r>
              <a:rPr sz="794" dirty="0">
                <a:latin typeface="Segoe UI"/>
                <a:cs typeface="Segoe UI"/>
              </a:rPr>
              <a:t>SAP</a:t>
            </a:r>
            <a:r>
              <a:rPr sz="794" spc="-9" dirty="0">
                <a:latin typeface="Segoe UI"/>
                <a:cs typeface="Segoe UI"/>
              </a:rPr>
              <a:t> workloads</a:t>
            </a:r>
            <a:endParaRPr sz="794">
              <a:latin typeface="Segoe UI"/>
              <a:cs typeface="Segoe UI"/>
            </a:endParaRPr>
          </a:p>
        </p:txBody>
      </p:sp>
      <p:sp>
        <p:nvSpPr>
          <p:cNvPr id="21" name="object 21"/>
          <p:cNvSpPr txBox="1"/>
          <p:nvPr/>
        </p:nvSpPr>
        <p:spPr>
          <a:xfrm>
            <a:off x="4902797" y="4500624"/>
            <a:ext cx="2107826" cy="336080"/>
          </a:xfrm>
          <a:prstGeom prst="rect">
            <a:avLst/>
          </a:prstGeom>
        </p:spPr>
        <p:txBody>
          <a:bodyPr vert="horz" wrap="square" lIns="0" tIns="52668" rIns="0" bIns="0" rtlCol="0">
            <a:spAutoFit/>
          </a:bodyPr>
          <a:lstStyle/>
          <a:p>
            <a:pPr marL="11206">
              <a:spcBef>
                <a:spcPts val="415"/>
              </a:spcBef>
            </a:pPr>
            <a:r>
              <a:rPr sz="794" b="1" dirty="0">
                <a:solidFill>
                  <a:srgbClr val="0068B8"/>
                </a:solidFill>
                <a:latin typeface="Segoe UI Semibold"/>
                <a:cs typeface="Segoe UI Semibold"/>
              </a:rPr>
              <a:t>Implement</a:t>
            </a:r>
            <a:r>
              <a:rPr sz="794" b="1" spc="-13" dirty="0">
                <a:solidFill>
                  <a:srgbClr val="0068B8"/>
                </a:solidFill>
                <a:latin typeface="Segoe UI Semibold"/>
                <a:cs typeface="Segoe UI Semibold"/>
              </a:rPr>
              <a:t> </a:t>
            </a:r>
            <a:r>
              <a:rPr sz="794" b="1" dirty="0">
                <a:solidFill>
                  <a:srgbClr val="0068B8"/>
                </a:solidFill>
                <a:latin typeface="Segoe UI Semibold"/>
                <a:cs typeface="Segoe UI Semibold"/>
              </a:rPr>
              <a:t>and</a:t>
            </a:r>
            <a:r>
              <a:rPr sz="794" b="1" spc="-9" dirty="0">
                <a:solidFill>
                  <a:srgbClr val="0068B8"/>
                </a:solidFill>
                <a:latin typeface="Segoe UI Semibold"/>
                <a:cs typeface="Segoe UI Semibold"/>
              </a:rPr>
              <a:t> </a:t>
            </a:r>
            <a:r>
              <a:rPr sz="794" b="1" dirty="0">
                <a:solidFill>
                  <a:srgbClr val="0068B8"/>
                </a:solidFill>
                <a:latin typeface="Segoe UI Semibold"/>
                <a:cs typeface="Segoe UI Semibold"/>
              </a:rPr>
              <a:t>manage</a:t>
            </a:r>
            <a:r>
              <a:rPr sz="794" b="1" spc="-9" dirty="0">
                <a:solidFill>
                  <a:srgbClr val="0068B8"/>
                </a:solidFill>
                <a:latin typeface="Segoe UI Semibold"/>
                <a:cs typeface="Segoe UI Semibold"/>
              </a:rPr>
              <a:t> </a:t>
            </a:r>
            <a:r>
              <a:rPr sz="794" b="1" dirty="0">
                <a:solidFill>
                  <a:srgbClr val="0068B8"/>
                </a:solidFill>
                <a:latin typeface="Segoe UI Semibold"/>
                <a:cs typeface="Segoe UI Semibold"/>
              </a:rPr>
              <a:t>networking</a:t>
            </a:r>
            <a:r>
              <a:rPr sz="794" b="1" spc="-13" dirty="0">
                <a:solidFill>
                  <a:srgbClr val="0068B8"/>
                </a:solidFill>
                <a:latin typeface="Segoe UI Semibold"/>
                <a:cs typeface="Segoe UI Semibold"/>
              </a:rPr>
              <a:t> </a:t>
            </a:r>
            <a:r>
              <a:rPr sz="794" b="1" spc="-9" dirty="0">
                <a:solidFill>
                  <a:srgbClr val="0068B8"/>
                </a:solidFill>
                <a:latin typeface="Segoe UI Semibold"/>
                <a:cs typeface="Segoe UI Semibold"/>
              </a:rPr>
              <a:t>solutions</a:t>
            </a:r>
            <a:endParaRPr sz="794">
              <a:latin typeface="Segoe UI Semibold"/>
              <a:cs typeface="Segoe UI Semibold"/>
            </a:endParaRPr>
          </a:p>
          <a:p>
            <a:pPr marL="11206">
              <a:spcBef>
                <a:spcPts val="326"/>
              </a:spcBef>
            </a:pPr>
            <a:r>
              <a:rPr sz="794" dirty="0">
                <a:latin typeface="Segoe UI"/>
                <a:cs typeface="Segoe UI"/>
              </a:rPr>
              <a:t>Azure</a:t>
            </a:r>
            <a:r>
              <a:rPr sz="794" spc="-9" dirty="0">
                <a:latin typeface="Segoe UI"/>
                <a:cs typeface="Segoe UI"/>
              </a:rPr>
              <a:t> </a:t>
            </a:r>
            <a:r>
              <a:rPr sz="794" dirty="0">
                <a:latin typeface="Segoe UI"/>
                <a:cs typeface="Segoe UI"/>
              </a:rPr>
              <a:t>network</a:t>
            </a:r>
            <a:r>
              <a:rPr sz="794" spc="-9" dirty="0">
                <a:latin typeface="Segoe UI"/>
                <a:cs typeface="Segoe UI"/>
              </a:rPr>
              <a:t> engineer</a:t>
            </a:r>
            <a:endParaRPr sz="794">
              <a:latin typeface="Segoe UI"/>
              <a:cs typeface="Segoe UI"/>
            </a:endParaRPr>
          </a:p>
        </p:txBody>
      </p:sp>
      <p:sp>
        <p:nvSpPr>
          <p:cNvPr id="22" name="object 22"/>
          <p:cNvSpPr txBox="1"/>
          <p:nvPr/>
        </p:nvSpPr>
        <p:spPr>
          <a:xfrm>
            <a:off x="7704268" y="2292294"/>
            <a:ext cx="1450041" cy="336080"/>
          </a:xfrm>
          <a:prstGeom prst="rect">
            <a:avLst/>
          </a:prstGeom>
        </p:spPr>
        <p:txBody>
          <a:bodyPr vert="horz" wrap="square" lIns="0" tIns="52668" rIns="0" bIns="0" rtlCol="0">
            <a:spAutoFit/>
          </a:bodyPr>
          <a:lstStyle/>
          <a:p>
            <a:pPr marL="11206">
              <a:spcBef>
                <a:spcPts val="415"/>
              </a:spcBef>
            </a:pPr>
            <a:r>
              <a:rPr sz="794" b="1" dirty="0">
                <a:solidFill>
                  <a:srgbClr val="0068B8"/>
                </a:solidFill>
                <a:latin typeface="Segoe UI Semibold"/>
                <a:cs typeface="Segoe UI Semibold"/>
              </a:rPr>
              <a:t>Bring</a:t>
            </a:r>
            <a:r>
              <a:rPr sz="794" b="1" spc="-4" dirty="0">
                <a:solidFill>
                  <a:srgbClr val="0068B8"/>
                </a:solidFill>
                <a:latin typeface="Segoe UI Semibold"/>
                <a:cs typeface="Segoe UI Semibold"/>
              </a:rPr>
              <a:t> </a:t>
            </a:r>
            <a:r>
              <a:rPr sz="794" b="1" dirty="0">
                <a:solidFill>
                  <a:srgbClr val="0068B8"/>
                </a:solidFill>
                <a:latin typeface="Segoe UI Semibold"/>
                <a:cs typeface="Segoe UI Semibold"/>
              </a:rPr>
              <a:t>cloud</a:t>
            </a:r>
            <a:r>
              <a:rPr sz="794" b="1" spc="-4" dirty="0">
                <a:solidFill>
                  <a:srgbClr val="0068B8"/>
                </a:solidFill>
                <a:latin typeface="Segoe UI Semibold"/>
                <a:cs typeface="Segoe UI Semibold"/>
              </a:rPr>
              <a:t> </a:t>
            </a:r>
            <a:r>
              <a:rPr sz="794" b="1" dirty="0">
                <a:solidFill>
                  <a:srgbClr val="0068B8"/>
                </a:solidFill>
                <a:latin typeface="Segoe UI Semibold"/>
                <a:cs typeface="Segoe UI Semibold"/>
              </a:rPr>
              <a:t>agility </a:t>
            </a:r>
            <a:r>
              <a:rPr sz="794" b="1" spc="-9" dirty="0">
                <a:solidFill>
                  <a:srgbClr val="0068B8"/>
                </a:solidFill>
                <a:latin typeface="Segoe UI Semibold"/>
                <a:cs typeface="Segoe UI Semibold"/>
              </a:rPr>
              <a:t>on-premises</a:t>
            </a:r>
            <a:endParaRPr sz="794">
              <a:latin typeface="Segoe UI Semibold"/>
              <a:cs typeface="Segoe UI Semibold"/>
            </a:endParaRPr>
          </a:p>
          <a:p>
            <a:pPr marL="11206">
              <a:spcBef>
                <a:spcPts val="326"/>
              </a:spcBef>
            </a:pPr>
            <a:r>
              <a:rPr sz="794" dirty="0">
                <a:latin typeface="Segoe UI"/>
                <a:cs typeface="Segoe UI"/>
              </a:rPr>
              <a:t>Azure</a:t>
            </a:r>
            <a:r>
              <a:rPr sz="794" spc="-13" dirty="0">
                <a:latin typeface="Segoe UI"/>
                <a:cs typeface="Segoe UI"/>
              </a:rPr>
              <a:t> </a:t>
            </a:r>
            <a:r>
              <a:rPr sz="794" dirty="0">
                <a:latin typeface="Segoe UI"/>
                <a:cs typeface="Segoe UI"/>
              </a:rPr>
              <a:t>Stack</a:t>
            </a:r>
            <a:r>
              <a:rPr sz="794" spc="-13" dirty="0">
                <a:latin typeface="Segoe UI"/>
                <a:cs typeface="Segoe UI"/>
              </a:rPr>
              <a:t> </a:t>
            </a:r>
            <a:r>
              <a:rPr sz="794" dirty="0">
                <a:latin typeface="Segoe UI"/>
                <a:cs typeface="Segoe UI"/>
              </a:rPr>
              <a:t>Hub</a:t>
            </a:r>
            <a:r>
              <a:rPr sz="794" spc="-13" dirty="0">
                <a:latin typeface="Segoe UI"/>
                <a:cs typeface="Segoe UI"/>
              </a:rPr>
              <a:t> </a:t>
            </a:r>
            <a:r>
              <a:rPr sz="794" spc="-9" dirty="0">
                <a:latin typeface="Segoe UI"/>
                <a:cs typeface="Segoe UI"/>
              </a:rPr>
              <a:t>operator</a:t>
            </a:r>
            <a:endParaRPr sz="794">
              <a:latin typeface="Segoe UI"/>
              <a:cs typeface="Segoe UI"/>
            </a:endParaRPr>
          </a:p>
        </p:txBody>
      </p:sp>
      <p:sp>
        <p:nvSpPr>
          <p:cNvPr id="23" name="object 23"/>
          <p:cNvSpPr txBox="1"/>
          <p:nvPr/>
        </p:nvSpPr>
        <p:spPr>
          <a:xfrm>
            <a:off x="7704269" y="3443138"/>
            <a:ext cx="1623172" cy="414148"/>
          </a:xfrm>
          <a:prstGeom prst="rect">
            <a:avLst/>
          </a:prstGeom>
        </p:spPr>
        <p:txBody>
          <a:bodyPr vert="horz" wrap="square" lIns="0" tIns="22412" rIns="0" bIns="0" rtlCol="0">
            <a:spAutoFit/>
          </a:bodyPr>
          <a:lstStyle/>
          <a:p>
            <a:pPr marL="11206" marR="4483">
              <a:lnSpc>
                <a:spcPts val="882"/>
              </a:lnSpc>
              <a:spcBef>
                <a:spcPts val="176"/>
              </a:spcBef>
            </a:pPr>
            <a:r>
              <a:rPr sz="794" b="1" dirty="0">
                <a:solidFill>
                  <a:srgbClr val="0068B8"/>
                </a:solidFill>
                <a:latin typeface="Segoe UI Semibold"/>
                <a:cs typeface="Segoe UI Semibold"/>
              </a:rPr>
              <a:t>Deliver</a:t>
            </a:r>
            <a:r>
              <a:rPr sz="794" b="1" spc="-22" dirty="0">
                <a:solidFill>
                  <a:srgbClr val="0068B8"/>
                </a:solidFill>
                <a:latin typeface="Segoe UI Semibold"/>
                <a:cs typeface="Segoe UI Semibold"/>
              </a:rPr>
              <a:t> </a:t>
            </a:r>
            <a:r>
              <a:rPr sz="794" b="1" dirty="0">
                <a:solidFill>
                  <a:srgbClr val="0068B8"/>
                </a:solidFill>
                <a:latin typeface="Segoe UI Semibold"/>
                <a:cs typeface="Segoe UI Semibold"/>
              </a:rPr>
              <a:t>virtual</a:t>
            </a:r>
            <a:r>
              <a:rPr sz="794" b="1" spc="-22" dirty="0">
                <a:solidFill>
                  <a:srgbClr val="0068B8"/>
                </a:solidFill>
                <a:latin typeface="Segoe UI Semibold"/>
                <a:cs typeface="Segoe UI Semibold"/>
              </a:rPr>
              <a:t> </a:t>
            </a:r>
            <a:r>
              <a:rPr sz="794" b="1" dirty="0">
                <a:solidFill>
                  <a:srgbClr val="0068B8"/>
                </a:solidFill>
                <a:latin typeface="Segoe UI Semibold"/>
                <a:cs typeface="Segoe UI Semibold"/>
              </a:rPr>
              <a:t>desktop</a:t>
            </a:r>
            <a:r>
              <a:rPr sz="794" b="1" spc="-22" dirty="0">
                <a:solidFill>
                  <a:srgbClr val="0068B8"/>
                </a:solidFill>
                <a:latin typeface="Segoe UI Semibold"/>
                <a:cs typeface="Segoe UI Semibold"/>
              </a:rPr>
              <a:t> </a:t>
            </a:r>
            <a:r>
              <a:rPr sz="794" b="1" spc="-9" dirty="0">
                <a:solidFill>
                  <a:srgbClr val="0068B8"/>
                </a:solidFill>
                <a:latin typeface="Segoe UI Semibold"/>
                <a:cs typeface="Segoe UI Semibold"/>
              </a:rPr>
              <a:t>experiences </a:t>
            </a:r>
            <a:r>
              <a:rPr sz="794" b="1" dirty="0">
                <a:solidFill>
                  <a:srgbClr val="0068B8"/>
                </a:solidFill>
                <a:latin typeface="Segoe UI Semibold"/>
                <a:cs typeface="Segoe UI Semibold"/>
              </a:rPr>
              <a:t>and</a:t>
            </a:r>
            <a:r>
              <a:rPr sz="794" b="1" spc="-9" dirty="0">
                <a:solidFill>
                  <a:srgbClr val="0068B8"/>
                </a:solidFill>
                <a:latin typeface="Segoe UI Semibold"/>
                <a:cs typeface="Segoe UI Semibold"/>
              </a:rPr>
              <a:t> </a:t>
            </a:r>
            <a:r>
              <a:rPr sz="794" b="1" dirty="0">
                <a:solidFill>
                  <a:srgbClr val="0068B8"/>
                </a:solidFill>
                <a:latin typeface="Segoe UI Semibold"/>
                <a:cs typeface="Segoe UI Semibold"/>
              </a:rPr>
              <a:t>remote</a:t>
            </a:r>
            <a:r>
              <a:rPr sz="794" b="1" spc="-13" dirty="0">
                <a:solidFill>
                  <a:srgbClr val="0068B8"/>
                </a:solidFill>
                <a:latin typeface="Segoe UI Semibold"/>
                <a:cs typeface="Segoe UI Semibold"/>
              </a:rPr>
              <a:t> </a:t>
            </a:r>
            <a:r>
              <a:rPr sz="794" b="1" dirty="0">
                <a:solidFill>
                  <a:srgbClr val="0068B8"/>
                </a:solidFill>
                <a:latin typeface="Segoe UI Semibold"/>
                <a:cs typeface="Segoe UI Semibold"/>
              </a:rPr>
              <a:t>apps</a:t>
            </a:r>
            <a:r>
              <a:rPr sz="794" b="1" spc="-9" dirty="0">
                <a:solidFill>
                  <a:srgbClr val="0068B8"/>
                </a:solidFill>
                <a:latin typeface="Segoe UI Semibold"/>
                <a:cs typeface="Segoe UI Semibold"/>
              </a:rPr>
              <a:t> </a:t>
            </a:r>
            <a:r>
              <a:rPr sz="794" b="1" dirty="0">
                <a:solidFill>
                  <a:srgbClr val="0068B8"/>
                </a:solidFill>
                <a:latin typeface="Segoe UI Semibold"/>
                <a:cs typeface="Segoe UI Semibold"/>
              </a:rPr>
              <a:t>on</a:t>
            </a:r>
            <a:r>
              <a:rPr sz="794" b="1" spc="-9" dirty="0">
                <a:solidFill>
                  <a:srgbClr val="0068B8"/>
                </a:solidFill>
                <a:latin typeface="Segoe UI Semibold"/>
                <a:cs typeface="Segoe UI Semibold"/>
              </a:rPr>
              <a:t> </a:t>
            </a:r>
            <a:r>
              <a:rPr sz="794" b="1" spc="-18" dirty="0">
                <a:solidFill>
                  <a:srgbClr val="0068B8"/>
                </a:solidFill>
                <a:latin typeface="Segoe UI Semibold"/>
                <a:cs typeface="Segoe UI Semibold"/>
              </a:rPr>
              <a:t>Azure</a:t>
            </a:r>
            <a:endParaRPr sz="794">
              <a:latin typeface="Segoe UI Semibold"/>
              <a:cs typeface="Segoe UI Semibold"/>
            </a:endParaRPr>
          </a:p>
          <a:p>
            <a:pPr marL="11206">
              <a:spcBef>
                <a:spcPts val="309"/>
              </a:spcBef>
            </a:pPr>
            <a:r>
              <a:rPr sz="794" dirty="0">
                <a:latin typeface="Segoe UI"/>
                <a:cs typeface="Segoe UI"/>
              </a:rPr>
              <a:t>Azure</a:t>
            </a:r>
            <a:r>
              <a:rPr sz="794" spc="-13" dirty="0">
                <a:latin typeface="Segoe UI"/>
                <a:cs typeface="Segoe UI"/>
              </a:rPr>
              <a:t> </a:t>
            </a:r>
            <a:r>
              <a:rPr sz="794" dirty="0">
                <a:latin typeface="Segoe UI"/>
                <a:cs typeface="Segoe UI"/>
              </a:rPr>
              <a:t>Virtual</a:t>
            </a:r>
            <a:r>
              <a:rPr sz="794" spc="-9" dirty="0">
                <a:latin typeface="Segoe UI"/>
                <a:cs typeface="Segoe UI"/>
              </a:rPr>
              <a:t> </a:t>
            </a:r>
            <a:r>
              <a:rPr sz="794" dirty="0">
                <a:latin typeface="Segoe UI"/>
                <a:cs typeface="Segoe UI"/>
              </a:rPr>
              <a:t>Desktop</a:t>
            </a:r>
            <a:r>
              <a:rPr sz="794" spc="-9" dirty="0">
                <a:latin typeface="Segoe UI"/>
                <a:cs typeface="Segoe UI"/>
              </a:rPr>
              <a:t> administrator</a:t>
            </a:r>
            <a:endParaRPr sz="794">
              <a:latin typeface="Segoe UI"/>
              <a:cs typeface="Segoe UI"/>
            </a:endParaRPr>
          </a:p>
        </p:txBody>
      </p:sp>
      <p:sp>
        <p:nvSpPr>
          <p:cNvPr id="24" name="object 24"/>
          <p:cNvSpPr txBox="1"/>
          <p:nvPr/>
        </p:nvSpPr>
        <p:spPr>
          <a:xfrm>
            <a:off x="7704268" y="4542086"/>
            <a:ext cx="1955426" cy="414148"/>
          </a:xfrm>
          <a:prstGeom prst="rect">
            <a:avLst/>
          </a:prstGeom>
        </p:spPr>
        <p:txBody>
          <a:bodyPr vert="horz" wrap="square" lIns="0" tIns="22412" rIns="0" bIns="0" rtlCol="0">
            <a:spAutoFit/>
          </a:bodyPr>
          <a:lstStyle/>
          <a:p>
            <a:pPr marL="11206" marR="4483">
              <a:lnSpc>
                <a:spcPts val="882"/>
              </a:lnSpc>
              <a:spcBef>
                <a:spcPts val="176"/>
              </a:spcBef>
            </a:pPr>
            <a:r>
              <a:rPr sz="794" b="1" spc="-9" dirty="0">
                <a:solidFill>
                  <a:srgbClr val="0068B8"/>
                </a:solidFill>
                <a:latin typeface="Segoe UI Semibold"/>
                <a:cs typeface="Segoe UI Semibold"/>
              </a:rPr>
              <a:t>Troubleshoot</a:t>
            </a:r>
            <a:r>
              <a:rPr sz="794" b="1" spc="-22" dirty="0">
                <a:solidFill>
                  <a:srgbClr val="0068B8"/>
                </a:solidFill>
                <a:latin typeface="Segoe UI Semibold"/>
                <a:cs typeface="Segoe UI Semibold"/>
              </a:rPr>
              <a:t> </a:t>
            </a:r>
            <a:r>
              <a:rPr sz="794" b="1" dirty="0">
                <a:solidFill>
                  <a:srgbClr val="0068B8"/>
                </a:solidFill>
                <a:latin typeface="Segoe UI Semibold"/>
                <a:cs typeface="Segoe UI Semibold"/>
              </a:rPr>
              <a:t>networking</a:t>
            </a:r>
            <a:r>
              <a:rPr sz="794" b="1" spc="-22" dirty="0">
                <a:solidFill>
                  <a:srgbClr val="0068B8"/>
                </a:solidFill>
                <a:latin typeface="Segoe UI Semibold"/>
                <a:cs typeface="Segoe UI Semibold"/>
              </a:rPr>
              <a:t> </a:t>
            </a:r>
            <a:r>
              <a:rPr sz="794" b="1" dirty="0">
                <a:solidFill>
                  <a:srgbClr val="0068B8"/>
                </a:solidFill>
                <a:latin typeface="Segoe UI Semibold"/>
                <a:cs typeface="Segoe UI Semibold"/>
              </a:rPr>
              <a:t>and</a:t>
            </a:r>
            <a:r>
              <a:rPr sz="794" b="1" spc="-13" dirty="0">
                <a:solidFill>
                  <a:srgbClr val="0068B8"/>
                </a:solidFill>
                <a:latin typeface="Segoe UI Semibold"/>
                <a:cs typeface="Segoe UI Semibold"/>
              </a:rPr>
              <a:t> </a:t>
            </a:r>
            <a:r>
              <a:rPr sz="794" b="1" spc="-9" dirty="0">
                <a:solidFill>
                  <a:srgbClr val="0068B8"/>
                </a:solidFill>
                <a:latin typeface="Segoe UI Semibold"/>
                <a:cs typeface="Segoe UI Semibold"/>
              </a:rPr>
              <a:t>connectivity </a:t>
            </a:r>
            <a:r>
              <a:rPr sz="794" b="1" dirty="0">
                <a:solidFill>
                  <a:srgbClr val="0068B8"/>
                </a:solidFill>
                <a:latin typeface="Segoe UI Semibold"/>
                <a:cs typeface="Segoe UI Semibold"/>
              </a:rPr>
              <a:t>issues</a:t>
            </a:r>
            <a:r>
              <a:rPr sz="794" b="1" spc="-18" dirty="0">
                <a:solidFill>
                  <a:srgbClr val="0068B8"/>
                </a:solidFill>
                <a:latin typeface="Segoe UI Semibold"/>
                <a:cs typeface="Segoe UI Semibold"/>
              </a:rPr>
              <a:t> </a:t>
            </a:r>
            <a:r>
              <a:rPr sz="794" b="1" dirty="0">
                <a:solidFill>
                  <a:srgbClr val="0068B8"/>
                </a:solidFill>
                <a:latin typeface="Segoe UI Semibold"/>
                <a:cs typeface="Segoe UI Semibold"/>
              </a:rPr>
              <a:t>in</a:t>
            </a:r>
            <a:r>
              <a:rPr sz="794" b="1" spc="-18" dirty="0">
                <a:solidFill>
                  <a:srgbClr val="0068B8"/>
                </a:solidFill>
                <a:latin typeface="Segoe UI Semibold"/>
                <a:cs typeface="Segoe UI Semibold"/>
              </a:rPr>
              <a:t> </a:t>
            </a:r>
            <a:r>
              <a:rPr sz="794" b="1" spc="-9" dirty="0">
                <a:solidFill>
                  <a:srgbClr val="0068B8"/>
                </a:solidFill>
                <a:latin typeface="Segoe UI Semibold"/>
                <a:cs typeface="Segoe UI Semibold"/>
              </a:rPr>
              <a:t>Azure</a:t>
            </a:r>
            <a:endParaRPr sz="794">
              <a:latin typeface="Segoe UI Semibold"/>
              <a:cs typeface="Segoe UI Semibold"/>
            </a:endParaRPr>
          </a:p>
          <a:p>
            <a:pPr marL="11206">
              <a:spcBef>
                <a:spcPts val="309"/>
              </a:spcBef>
            </a:pPr>
            <a:r>
              <a:rPr sz="794" dirty="0">
                <a:latin typeface="Segoe UI"/>
                <a:cs typeface="Segoe UI"/>
              </a:rPr>
              <a:t>Azure</a:t>
            </a:r>
            <a:r>
              <a:rPr sz="794" spc="-13" dirty="0">
                <a:latin typeface="Segoe UI"/>
                <a:cs typeface="Segoe UI"/>
              </a:rPr>
              <a:t> </a:t>
            </a:r>
            <a:r>
              <a:rPr sz="794" dirty="0">
                <a:latin typeface="Segoe UI"/>
                <a:cs typeface="Segoe UI"/>
              </a:rPr>
              <a:t>support</a:t>
            </a:r>
            <a:r>
              <a:rPr sz="794" spc="-4" dirty="0">
                <a:latin typeface="Segoe UI"/>
                <a:cs typeface="Segoe UI"/>
              </a:rPr>
              <a:t> </a:t>
            </a:r>
            <a:r>
              <a:rPr sz="794" dirty="0">
                <a:latin typeface="Segoe UI"/>
                <a:cs typeface="Segoe UI"/>
              </a:rPr>
              <a:t>engineer</a:t>
            </a:r>
            <a:r>
              <a:rPr sz="794" spc="-4" dirty="0">
                <a:latin typeface="Segoe UI"/>
                <a:cs typeface="Segoe UI"/>
              </a:rPr>
              <a:t> </a:t>
            </a:r>
            <a:r>
              <a:rPr sz="794" dirty="0">
                <a:latin typeface="Segoe UI"/>
                <a:cs typeface="Segoe UI"/>
              </a:rPr>
              <a:t>for </a:t>
            </a:r>
            <a:r>
              <a:rPr sz="794" spc="-9" dirty="0">
                <a:latin typeface="Segoe UI"/>
                <a:cs typeface="Segoe UI"/>
              </a:rPr>
              <a:t>connectivity</a:t>
            </a:r>
            <a:endParaRPr sz="794">
              <a:latin typeface="Segoe UI"/>
              <a:cs typeface="Segoe UI"/>
            </a:endParaRPr>
          </a:p>
        </p:txBody>
      </p:sp>
      <p:sp>
        <p:nvSpPr>
          <p:cNvPr id="25" name="object 25"/>
          <p:cNvSpPr txBox="1"/>
          <p:nvPr/>
        </p:nvSpPr>
        <p:spPr>
          <a:xfrm>
            <a:off x="7704268" y="5759698"/>
            <a:ext cx="1806949" cy="457524"/>
          </a:xfrm>
          <a:prstGeom prst="rect">
            <a:avLst/>
          </a:prstGeom>
        </p:spPr>
        <p:txBody>
          <a:bodyPr vert="horz" wrap="square" lIns="0" tIns="52668" rIns="0" bIns="0" rtlCol="0">
            <a:spAutoFit/>
          </a:bodyPr>
          <a:lstStyle/>
          <a:p>
            <a:pPr marL="11206">
              <a:spcBef>
                <a:spcPts val="415"/>
              </a:spcBef>
            </a:pPr>
            <a:r>
              <a:rPr sz="794" b="1" dirty="0">
                <a:solidFill>
                  <a:srgbClr val="FFFFFF"/>
                </a:solidFill>
                <a:latin typeface="Segoe UI"/>
                <a:cs typeface="Segoe UI"/>
              </a:rPr>
              <a:t>Want</a:t>
            </a:r>
            <a:r>
              <a:rPr sz="794" b="1" spc="-22" dirty="0">
                <a:solidFill>
                  <a:srgbClr val="FFFFFF"/>
                </a:solidFill>
                <a:latin typeface="Segoe UI"/>
                <a:cs typeface="Segoe UI"/>
              </a:rPr>
              <a:t> </a:t>
            </a:r>
            <a:r>
              <a:rPr sz="794" b="1" dirty="0">
                <a:solidFill>
                  <a:srgbClr val="FFFFFF"/>
                </a:solidFill>
                <a:latin typeface="Segoe UI"/>
                <a:cs typeface="Segoe UI"/>
              </a:rPr>
              <a:t>to</a:t>
            </a:r>
            <a:r>
              <a:rPr sz="794" b="1" spc="-26" dirty="0">
                <a:solidFill>
                  <a:srgbClr val="FFFFFF"/>
                </a:solidFill>
                <a:latin typeface="Segoe UI"/>
                <a:cs typeface="Segoe UI"/>
              </a:rPr>
              <a:t> </a:t>
            </a:r>
            <a:r>
              <a:rPr sz="794" b="1" dirty="0">
                <a:solidFill>
                  <a:srgbClr val="FFFFFF"/>
                </a:solidFill>
                <a:latin typeface="Segoe UI"/>
                <a:cs typeface="Segoe UI"/>
              </a:rPr>
              <a:t>keep</a:t>
            </a:r>
            <a:r>
              <a:rPr sz="794" b="1" spc="-18" dirty="0">
                <a:solidFill>
                  <a:srgbClr val="FFFFFF"/>
                </a:solidFill>
                <a:latin typeface="Segoe UI"/>
                <a:cs typeface="Segoe UI"/>
              </a:rPr>
              <a:t> </a:t>
            </a:r>
            <a:r>
              <a:rPr sz="794" b="1" spc="-9" dirty="0">
                <a:solidFill>
                  <a:srgbClr val="FFFFFF"/>
                </a:solidFill>
                <a:latin typeface="Segoe UI"/>
                <a:cs typeface="Segoe UI"/>
              </a:rPr>
              <a:t>learning?</a:t>
            </a:r>
            <a:endParaRPr sz="794" dirty="0">
              <a:latin typeface="Segoe UI"/>
              <a:cs typeface="Segoe UI"/>
            </a:endParaRPr>
          </a:p>
          <a:p>
            <a:pPr marL="11206" marR="4483">
              <a:lnSpc>
                <a:spcPts val="882"/>
              </a:lnSpc>
              <a:spcBef>
                <a:spcPts val="415"/>
              </a:spcBef>
            </a:pPr>
            <a:r>
              <a:rPr sz="794" dirty="0">
                <a:solidFill>
                  <a:schemeClr val="bg1"/>
                </a:solidFill>
                <a:latin typeface="Segoe UI"/>
                <a:cs typeface="Segoe UI"/>
              </a:rPr>
              <a:t>Check</a:t>
            </a:r>
            <a:r>
              <a:rPr sz="794" spc="-18" dirty="0">
                <a:solidFill>
                  <a:schemeClr val="bg1"/>
                </a:solidFill>
                <a:latin typeface="Segoe UI"/>
                <a:cs typeface="Segoe UI"/>
              </a:rPr>
              <a:t> </a:t>
            </a:r>
            <a:r>
              <a:rPr sz="794" dirty="0">
                <a:solidFill>
                  <a:schemeClr val="bg1"/>
                </a:solidFill>
                <a:latin typeface="Segoe UI"/>
                <a:cs typeface="Segoe UI"/>
              </a:rPr>
              <a:t>out</a:t>
            </a:r>
            <a:r>
              <a:rPr sz="794" spc="-13" dirty="0">
                <a:solidFill>
                  <a:schemeClr val="bg1"/>
                </a:solidFill>
                <a:latin typeface="Segoe UI"/>
                <a:cs typeface="Segoe UI"/>
              </a:rPr>
              <a:t> </a:t>
            </a:r>
            <a:r>
              <a:rPr sz="794" dirty="0">
                <a:solidFill>
                  <a:schemeClr val="bg1"/>
                </a:solidFill>
                <a:latin typeface="Segoe UI"/>
                <a:cs typeface="Segoe UI"/>
              </a:rPr>
              <a:t>the</a:t>
            </a:r>
            <a:r>
              <a:rPr sz="794" spc="-9" dirty="0">
                <a:solidFill>
                  <a:schemeClr val="bg1"/>
                </a:solidFill>
                <a:latin typeface="Segoe UI"/>
                <a:cs typeface="Segoe UI"/>
              </a:rPr>
              <a:t> </a:t>
            </a:r>
            <a:r>
              <a:rPr sz="794" u="sng" spc="-9" dirty="0">
                <a:solidFill>
                  <a:srgbClr val="467886"/>
                </a:solidFill>
                <a:uFill>
                  <a:solidFill>
                    <a:srgbClr val="FFFFFF"/>
                  </a:solidFill>
                </a:uFill>
                <a:latin typeface="Segoe UI"/>
                <a:cs typeface="Segoe UI"/>
                <a:hlinkClick r:id="rId4">
                  <a:extLst>
                    <a:ext uri="{A12FA001-AC4F-418D-AE19-62706E023703}">
                      <ahyp:hlinkClr xmlns:ahyp="http://schemas.microsoft.com/office/drawing/2018/hyperlinkcolor" val="tx"/>
                    </a:ext>
                  </a:extLst>
                </a:hlinkClick>
              </a:rPr>
              <a:t>Security,</a:t>
            </a:r>
            <a:r>
              <a:rPr sz="794" u="sng" spc="-13" dirty="0">
                <a:solidFill>
                  <a:srgbClr val="467886"/>
                </a:solidFill>
                <a:uFill>
                  <a:solidFill>
                    <a:srgbClr val="FFFFFF"/>
                  </a:solidFill>
                </a:uFill>
                <a:latin typeface="Segoe UI"/>
                <a:cs typeface="Segoe UI"/>
                <a:hlinkClick r:id="rId4">
                  <a:extLst>
                    <a:ext uri="{A12FA001-AC4F-418D-AE19-62706E023703}">
                      <ahyp:hlinkClr xmlns:ahyp="http://schemas.microsoft.com/office/drawing/2018/hyperlinkcolor" val="tx"/>
                    </a:ext>
                  </a:extLst>
                </a:hlinkClick>
              </a:rPr>
              <a:t> </a:t>
            </a:r>
            <a:r>
              <a:rPr sz="794" u="sng" dirty="0">
                <a:solidFill>
                  <a:srgbClr val="467886"/>
                </a:solidFill>
                <a:uFill>
                  <a:solidFill>
                    <a:srgbClr val="FFFFFF"/>
                  </a:solidFill>
                </a:uFill>
                <a:latin typeface="Segoe UI"/>
                <a:cs typeface="Segoe UI"/>
                <a:hlinkClick r:id="rId4">
                  <a:extLst>
                    <a:ext uri="{A12FA001-AC4F-418D-AE19-62706E023703}">
                      <ahyp:hlinkClr xmlns:ahyp="http://schemas.microsoft.com/office/drawing/2018/hyperlinkcolor" val="tx"/>
                    </a:ext>
                  </a:extLst>
                </a:hlinkClick>
              </a:rPr>
              <a:t>Compliance,</a:t>
            </a:r>
            <a:r>
              <a:rPr sz="794" u="sng" spc="-13" dirty="0">
                <a:solidFill>
                  <a:srgbClr val="467886"/>
                </a:solidFill>
                <a:uFill>
                  <a:solidFill>
                    <a:srgbClr val="FFFFFF"/>
                  </a:solidFill>
                </a:uFill>
                <a:latin typeface="Segoe UI"/>
                <a:cs typeface="Segoe UI"/>
                <a:hlinkClick r:id="rId4">
                  <a:extLst>
                    <a:ext uri="{A12FA001-AC4F-418D-AE19-62706E023703}">
                      <ahyp:hlinkClr xmlns:ahyp="http://schemas.microsoft.com/office/drawing/2018/hyperlinkcolor" val="tx"/>
                    </a:ext>
                  </a:extLst>
                </a:hlinkClick>
              </a:rPr>
              <a:t> </a:t>
            </a:r>
            <a:r>
              <a:rPr sz="794" u="sng" spc="-22" dirty="0">
                <a:solidFill>
                  <a:schemeClr val="bg1"/>
                </a:solidFill>
                <a:uFill>
                  <a:solidFill>
                    <a:srgbClr val="FFFFFF"/>
                  </a:solidFill>
                </a:uFill>
                <a:latin typeface="Segoe UI"/>
                <a:cs typeface="Segoe UI"/>
                <a:hlinkClick r:id="rId4">
                  <a:extLst>
                    <a:ext uri="{A12FA001-AC4F-418D-AE19-62706E023703}">
                      <ahyp:hlinkClr xmlns:ahyp="http://schemas.microsoft.com/office/drawing/2018/hyperlinkcolor" val="tx"/>
                    </a:ext>
                  </a:extLst>
                </a:hlinkClick>
              </a:rPr>
              <a:t>and</a:t>
            </a:r>
            <a:r>
              <a:rPr sz="794" spc="-22" dirty="0">
                <a:solidFill>
                  <a:schemeClr val="bg1"/>
                </a:solidFill>
                <a:latin typeface="Segoe UI"/>
                <a:cs typeface="Segoe UI"/>
              </a:rPr>
              <a:t> </a:t>
            </a:r>
            <a:r>
              <a:rPr sz="794" u="sng" dirty="0">
                <a:solidFill>
                  <a:srgbClr val="467886"/>
                </a:solidFill>
                <a:uFill>
                  <a:solidFill>
                    <a:srgbClr val="FFFFFF"/>
                  </a:solidFill>
                </a:uFill>
                <a:latin typeface="Segoe UI"/>
                <a:cs typeface="Segoe UI"/>
                <a:hlinkClick r:id="rId4">
                  <a:extLst>
                    <a:ext uri="{A12FA001-AC4F-418D-AE19-62706E023703}">
                      <ahyp:hlinkClr xmlns:ahyp="http://schemas.microsoft.com/office/drawing/2018/hyperlinkcolor" val="tx"/>
                    </a:ext>
                  </a:extLst>
                </a:hlinkClick>
              </a:rPr>
              <a:t>Identity</a:t>
            </a:r>
            <a:r>
              <a:rPr sz="794" u="sng" spc="-22" dirty="0">
                <a:solidFill>
                  <a:srgbClr val="467886"/>
                </a:solidFill>
                <a:uFill>
                  <a:solidFill>
                    <a:srgbClr val="FFFFFF"/>
                  </a:solidFill>
                </a:uFill>
                <a:latin typeface="Segoe UI"/>
                <a:cs typeface="Segoe UI"/>
                <a:hlinkClick r:id="rId4">
                  <a:extLst>
                    <a:ext uri="{A12FA001-AC4F-418D-AE19-62706E023703}">
                      <ahyp:hlinkClr xmlns:ahyp="http://schemas.microsoft.com/office/drawing/2018/hyperlinkcolor" val="tx"/>
                    </a:ext>
                  </a:extLst>
                </a:hlinkClick>
              </a:rPr>
              <a:t> </a:t>
            </a:r>
            <a:r>
              <a:rPr sz="794" u="sng" spc="-9" dirty="0">
                <a:solidFill>
                  <a:srgbClr val="467886"/>
                </a:solidFill>
                <a:uFill>
                  <a:solidFill>
                    <a:srgbClr val="FFFFFF"/>
                  </a:solidFill>
                </a:uFill>
                <a:latin typeface="Segoe UI"/>
                <a:cs typeface="Segoe UI"/>
                <a:hlinkClick r:id="rId4">
                  <a:extLst>
                    <a:ext uri="{A12FA001-AC4F-418D-AE19-62706E023703}">
                      <ahyp:hlinkClr xmlns:ahyp="http://schemas.microsoft.com/office/drawing/2018/hyperlinkcolor" val="tx"/>
                    </a:ext>
                  </a:extLst>
                </a:hlinkClick>
              </a:rPr>
              <a:t>Training</a:t>
            </a:r>
            <a:r>
              <a:rPr sz="794" u="sng" spc="-13" dirty="0">
                <a:solidFill>
                  <a:srgbClr val="467886"/>
                </a:solidFill>
                <a:uFill>
                  <a:solidFill>
                    <a:srgbClr val="FFFFFF"/>
                  </a:solidFill>
                </a:uFill>
                <a:latin typeface="Segoe UI"/>
                <a:cs typeface="Segoe UI"/>
                <a:hlinkClick r:id="rId4">
                  <a:extLst>
                    <a:ext uri="{A12FA001-AC4F-418D-AE19-62706E023703}">
                      <ahyp:hlinkClr xmlns:ahyp="http://schemas.microsoft.com/office/drawing/2018/hyperlinkcolor" val="tx"/>
                    </a:ext>
                  </a:extLst>
                </a:hlinkClick>
              </a:rPr>
              <a:t> </a:t>
            </a:r>
            <a:r>
              <a:rPr sz="794" u="sng" spc="-9" dirty="0">
                <a:solidFill>
                  <a:schemeClr val="bg1"/>
                </a:solidFill>
                <a:uFill>
                  <a:solidFill>
                    <a:srgbClr val="FFFFFF"/>
                  </a:solidFill>
                </a:uFill>
                <a:latin typeface="Segoe UI"/>
                <a:cs typeface="Segoe UI"/>
                <a:hlinkClick r:id="rId4">
                  <a:extLst>
                    <a:ext uri="{A12FA001-AC4F-418D-AE19-62706E023703}">
                      <ahyp:hlinkClr xmlns:ahyp="http://schemas.microsoft.com/office/drawing/2018/hyperlinkcolor" val="tx"/>
                    </a:ext>
                  </a:extLst>
                </a:hlinkClick>
              </a:rPr>
              <a:t>Journey</a:t>
            </a:r>
            <a:endParaRPr sz="794" dirty="0">
              <a:solidFill>
                <a:schemeClr val="bg1"/>
              </a:solidFill>
              <a:latin typeface="Segoe UI"/>
              <a:cs typeface="Segoe UI"/>
            </a:endParaRPr>
          </a:p>
        </p:txBody>
      </p:sp>
      <p:sp>
        <p:nvSpPr>
          <p:cNvPr id="26" name="object 26">
            <a:hlinkClick r:id="rId5"/>
          </p:cNvPr>
          <p:cNvSpPr/>
          <p:nvPr/>
        </p:nvSpPr>
        <p:spPr>
          <a:xfrm>
            <a:off x="3198607" y="2933790"/>
            <a:ext cx="713815" cy="214592"/>
          </a:xfrm>
          <a:custGeom>
            <a:avLst/>
            <a:gdLst/>
            <a:ahLst/>
            <a:cxnLst/>
            <a:rect l="l" t="t" r="r" b="b"/>
            <a:pathLst>
              <a:path w="808989"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9"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27" name="object 27"/>
          <p:cNvSpPr txBox="1"/>
          <p:nvPr/>
        </p:nvSpPr>
        <p:spPr>
          <a:xfrm>
            <a:off x="3275311" y="2972765"/>
            <a:ext cx="549088"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6"/>
              </a:rPr>
              <a:t>Exam</a:t>
            </a:r>
            <a:r>
              <a:rPr sz="706" spc="9" dirty="0">
                <a:latin typeface="Segoe UI"/>
                <a:cs typeface="Segoe UI"/>
                <a:hlinkClick r:id="rId6"/>
              </a:rPr>
              <a:t> </a:t>
            </a:r>
            <a:r>
              <a:rPr sz="706" dirty="0">
                <a:latin typeface="Segoe UI"/>
                <a:cs typeface="Segoe UI"/>
                <a:hlinkClick r:id="rId6"/>
              </a:rPr>
              <a:t>AZ-</a:t>
            </a:r>
            <a:r>
              <a:rPr sz="706" spc="-22" dirty="0">
                <a:latin typeface="Segoe UI"/>
                <a:cs typeface="Segoe UI"/>
                <a:hlinkClick r:id="rId6"/>
              </a:rPr>
              <a:t>104</a:t>
            </a:r>
            <a:endParaRPr sz="706" dirty="0">
              <a:latin typeface="Segoe UI"/>
              <a:cs typeface="Segoe UI"/>
            </a:endParaRPr>
          </a:p>
        </p:txBody>
      </p:sp>
      <p:sp>
        <p:nvSpPr>
          <p:cNvPr id="28" name="object 28">
            <a:hlinkClick r:id="rId7"/>
          </p:cNvPr>
          <p:cNvSpPr/>
          <p:nvPr/>
        </p:nvSpPr>
        <p:spPr>
          <a:xfrm>
            <a:off x="6010048" y="2928187"/>
            <a:ext cx="713815" cy="214592"/>
          </a:xfrm>
          <a:custGeom>
            <a:avLst/>
            <a:gdLst/>
            <a:ahLst/>
            <a:cxnLst/>
            <a:rect l="l" t="t" r="r" b="b"/>
            <a:pathLst>
              <a:path w="808989"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8"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29" name="object 29"/>
          <p:cNvSpPr txBox="1"/>
          <p:nvPr/>
        </p:nvSpPr>
        <p:spPr>
          <a:xfrm>
            <a:off x="6086753" y="2967162"/>
            <a:ext cx="549088"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8"/>
              </a:rPr>
              <a:t>Exam</a:t>
            </a:r>
            <a:r>
              <a:rPr sz="706" spc="9" dirty="0">
                <a:latin typeface="Segoe UI"/>
                <a:cs typeface="Segoe UI"/>
                <a:hlinkClick r:id="rId8"/>
              </a:rPr>
              <a:t> </a:t>
            </a:r>
            <a:r>
              <a:rPr sz="706" dirty="0">
                <a:latin typeface="Segoe UI"/>
                <a:cs typeface="Segoe UI"/>
                <a:hlinkClick r:id="rId8"/>
              </a:rPr>
              <a:t>AZ-</a:t>
            </a:r>
            <a:r>
              <a:rPr sz="706" spc="-22" dirty="0">
                <a:latin typeface="Segoe UI"/>
                <a:cs typeface="Segoe UI"/>
                <a:hlinkClick r:id="rId8"/>
              </a:rPr>
              <a:t>500</a:t>
            </a:r>
            <a:endParaRPr sz="706" dirty="0">
              <a:latin typeface="Segoe UI"/>
              <a:cs typeface="Segoe UI"/>
            </a:endParaRPr>
          </a:p>
        </p:txBody>
      </p:sp>
      <p:sp>
        <p:nvSpPr>
          <p:cNvPr id="30" name="object 30">
            <a:hlinkClick r:id="rId9"/>
          </p:cNvPr>
          <p:cNvSpPr/>
          <p:nvPr/>
        </p:nvSpPr>
        <p:spPr>
          <a:xfrm>
            <a:off x="8811520" y="2928187"/>
            <a:ext cx="713815" cy="214592"/>
          </a:xfrm>
          <a:custGeom>
            <a:avLst/>
            <a:gdLst/>
            <a:ahLst/>
            <a:cxnLst/>
            <a:rect l="l" t="t" r="r" b="b"/>
            <a:pathLst>
              <a:path w="808990"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9"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31" name="object 31"/>
          <p:cNvSpPr txBox="1"/>
          <p:nvPr/>
        </p:nvSpPr>
        <p:spPr>
          <a:xfrm>
            <a:off x="8888224" y="2967162"/>
            <a:ext cx="549088"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10"/>
              </a:rPr>
              <a:t>Exam</a:t>
            </a:r>
            <a:r>
              <a:rPr sz="706" spc="9" dirty="0">
                <a:latin typeface="Segoe UI"/>
                <a:cs typeface="Segoe UI"/>
                <a:hlinkClick r:id="rId10"/>
              </a:rPr>
              <a:t> </a:t>
            </a:r>
            <a:r>
              <a:rPr sz="706" dirty="0">
                <a:latin typeface="Segoe UI"/>
                <a:cs typeface="Segoe UI"/>
                <a:hlinkClick r:id="rId10"/>
              </a:rPr>
              <a:t>AZ-</a:t>
            </a:r>
            <a:r>
              <a:rPr sz="706" spc="-22" dirty="0">
                <a:latin typeface="Segoe UI"/>
                <a:cs typeface="Segoe UI"/>
                <a:hlinkClick r:id="rId10"/>
              </a:rPr>
              <a:t>600</a:t>
            </a:r>
            <a:endParaRPr sz="706" dirty="0">
              <a:latin typeface="Segoe UI"/>
              <a:cs typeface="Segoe UI"/>
            </a:endParaRPr>
          </a:p>
        </p:txBody>
      </p:sp>
      <p:sp>
        <p:nvSpPr>
          <p:cNvPr id="32" name="object 32">
            <a:hlinkClick r:id="rId11"/>
          </p:cNvPr>
          <p:cNvSpPr/>
          <p:nvPr/>
        </p:nvSpPr>
        <p:spPr>
          <a:xfrm>
            <a:off x="8811520" y="4049487"/>
            <a:ext cx="713815" cy="214592"/>
          </a:xfrm>
          <a:custGeom>
            <a:avLst/>
            <a:gdLst/>
            <a:ahLst/>
            <a:cxnLst/>
            <a:rect l="l" t="t" r="r" b="b"/>
            <a:pathLst>
              <a:path w="808990"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9"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33" name="object 33"/>
          <p:cNvSpPr txBox="1"/>
          <p:nvPr/>
        </p:nvSpPr>
        <p:spPr>
          <a:xfrm>
            <a:off x="8888224" y="4088458"/>
            <a:ext cx="549088"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12"/>
              </a:rPr>
              <a:t>Exam</a:t>
            </a:r>
            <a:r>
              <a:rPr sz="706" spc="9" dirty="0">
                <a:latin typeface="Segoe UI"/>
                <a:cs typeface="Segoe UI"/>
                <a:hlinkClick r:id="rId12"/>
              </a:rPr>
              <a:t> </a:t>
            </a:r>
            <a:r>
              <a:rPr sz="706" dirty="0">
                <a:latin typeface="Segoe UI"/>
                <a:cs typeface="Segoe UI"/>
                <a:hlinkClick r:id="rId12"/>
              </a:rPr>
              <a:t>AZ-</a:t>
            </a:r>
            <a:r>
              <a:rPr sz="706" spc="-22" dirty="0">
                <a:latin typeface="Segoe UI"/>
                <a:cs typeface="Segoe UI"/>
                <a:hlinkClick r:id="rId12"/>
              </a:rPr>
              <a:t>140</a:t>
            </a:r>
            <a:endParaRPr sz="706" dirty="0">
              <a:latin typeface="Segoe UI"/>
              <a:cs typeface="Segoe UI"/>
            </a:endParaRPr>
          </a:p>
        </p:txBody>
      </p:sp>
      <p:sp>
        <p:nvSpPr>
          <p:cNvPr id="34" name="object 34">
            <a:hlinkClick r:id="rId13"/>
          </p:cNvPr>
          <p:cNvSpPr/>
          <p:nvPr/>
        </p:nvSpPr>
        <p:spPr>
          <a:xfrm>
            <a:off x="7836722" y="5291862"/>
            <a:ext cx="713815" cy="214592"/>
          </a:xfrm>
          <a:custGeom>
            <a:avLst/>
            <a:gdLst/>
            <a:ahLst/>
            <a:cxnLst/>
            <a:rect l="l" t="t" r="r" b="b"/>
            <a:pathLst>
              <a:path w="808990"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9"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dirty="0"/>
          </a:p>
        </p:txBody>
      </p:sp>
      <p:sp>
        <p:nvSpPr>
          <p:cNvPr id="35" name="object 35"/>
          <p:cNvSpPr txBox="1"/>
          <p:nvPr/>
        </p:nvSpPr>
        <p:spPr>
          <a:xfrm>
            <a:off x="7913426" y="5330832"/>
            <a:ext cx="549088"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14"/>
              </a:rPr>
              <a:t>Exam</a:t>
            </a:r>
            <a:r>
              <a:rPr sz="706" spc="9" dirty="0">
                <a:latin typeface="Segoe UI"/>
                <a:cs typeface="Segoe UI"/>
                <a:hlinkClick r:id="rId14"/>
              </a:rPr>
              <a:t> </a:t>
            </a:r>
            <a:r>
              <a:rPr sz="706" dirty="0">
                <a:latin typeface="Segoe UI"/>
                <a:cs typeface="Segoe UI"/>
                <a:hlinkClick r:id="rId14"/>
              </a:rPr>
              <a:t>AZ-</a:t>
            </a:r>
            <a:r>
              <a:rPr sz="706" spc="-22" dirty="0">
                <a:latin typeface="Segoe UI"/>
                <a:cs typeface="Segoe UI"/>
                <a:hlinkClick r:id="rId14"/>
              </a:rPr>
              <a:t>720</a:t>
            </a:r>
            <a:endParaRPr sz="706" dirty="0">
              <a:latin typeface="Segoe UI"/>
              <a:cs typeface="Segoe UI"/>
            </a:endParaRPr>
          </a:p>
        </p:txBody>
      </p:sp>
      <p:sp>
        <p:nvSpPr>
          <p:cNvPr id="36" name="object 36">
            <a:hlinkClick r:id="rId15"/>
          </p:cNvPr>
          <p:cNvSpPr/>
          <p:nvPr/>
        </p:nvSpPr>
        <p:spPr>
          <a:xfrm>
            <a:off x="5051721" y="2928187"/>
            <a:ext cx="781050" cy="214592"/>
          </a:xfrm>
          <a:custGeom>
            <a:avLst/>
            <a:gdLst/>
            <a:ahLst/>
            <a:cxnLst/>
            <a:rect l="l" t="t" r="r" b="b"/>
            <a:pathLst>
              <a:path w="885189"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1"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37" name="object 37"/>
          <p:cNvSpPr txBox="1"/>
          <p:nvPr/>
        </p:nvSpPr>
        <p:spPr>
          <a:xfrm>
            <a:off x="5128425" y="2967162"/>
            <a:ext cx="614643"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16"/>
              </a:rPr>
              <a:t>Course</a:t>
            </a:r>
            <a:r>
              <a:rPr sz="706" spc="-9" dirty="0">
                <a:latin typeface="Segoe UI"/>
                <a:cs typeface="Segoe UI"/>
                <a:hlinkClick r:id="rId16"/>
              </a:rPr>
              <a:t> </a:t>
            </a:r>
            <a:r>
              <a:rPr sz="706" dirty="0">
                <a:latin typeface="Segoe UI"/>
                <a:cs typeface="Segoe UI"/>
                <a:hlinkClick r:id="rId16"/>
              </a:rPr>
              <a:t>AZ-</a:t>
            </a:r>
            <a:r>
              <a:rPr sz="706" spc="-22" dirty="0">
                <a:latin typeface="Segoe UI"/>
                <a:cs typeface="Segoe UI"/>
                <a:hlinkClick r:id="rId16"/>
              </a:rPr>
              <a:t>500</a:t>
            </a:r>
            <a:endParaRPr sz="706" dirty="0">
              <a:latin typeface="Segoe UI"/>
              <a:cs typeface="Segoe UI"/>
            </a:endParaRPr>
          </a:p>
        </p:txBody>
      </p:sp>
      <p:sp>
        <p:nvSpPr>
          <p:cNvPr id="38" name="object 38">
            <a:hlinkClick r:id="rId17"/>
          </p:cNvPr>
          <p:cNvSpPr/>
          <p:nvPr/>
        </p:nvSpPr>
        <p:spPr>
          <a:xfrm>
            <a:off x="7853193" y="2928187"/>
            <a:ext cx="781050" cy="214592"/>
          </a:xfrm>
          <a:custGeom>
            <a:avLst/>
            <a:gdLst/>
            <a:ahLst/>
            <a:cxnLst/>
            <a:rect l="l" t="t" r="r" b="b"/>
            <a:pathLst>
              <a:path w="885190"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2"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39" name="object 39"/>
          <p:cNvSpPr txBox="1"/>
          <p:nvPr/>
        </p:nvSpPr>
        <p:spPr>
          <a:xfrm>
            <a:off x="7929896" y="2967162"/>
            <a:ext cx="614643"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18"/>
              </a:rPr>
              <a:t>Course</a:t>
            </a:r>
            <a:r>
              <a:rPr sz="706" spc="-9" dirty="0">
                <a:latin typeface="Segoe UI"/>
                <a:cs typeface="Segoe UI"/>
                <a:hlinkClick r:id="rId18"/>
              </a:rPr>
              <a:t> </a:t>
            </a:r>
            <a:r>
              <a:rPr sz="706" dirty="0">
                <a:latin typeface="Segoe UI"/>
                <a:cs typeface="Segoe UI"/>
                <a:hlinkClick r:id="rId18"/>
              </a:rPr>
              <a:t>AZ-</a:t>
            </a:r>
            <a:r>
              <a:rPr sz="706" spc="-22" dirty="0">
                <a:latin typeface="Segoe UI"/>
                <a:cs typeface="Segoe UI"/>
                <a:hlinkClick r:id="rId18"/>
              </a:rPr>
              <a:t>600</a:t>
            </a:r>
            <a:endParaRPr sz="706" dirty="0">
              <a:latin typeface="Segoe UI"/>
              <a:cs typeface="Segoe UI"/>
            </a:endParaRPr>
          </a:p>
        </p:txBody>
      </p:sp>
      <p:sp>
        <p:nvSpPr>
          <p:cNvPr id="40" name="object 40">
            <a:hlinkClick r:id="rId19"/>
          </p:cNvPr>
          <p:cNvSpPr/>
          <p:nvPr/>
        </p:nvSpPr>
        <p:spPr>
          <a:xfrm>
            <a:off x="7853193" y="4049487"/>
            <a:ext cx="781050" cy="214592"/>
          </a:xfrm>
          <a:custGeom>
            <a:avLst/>
            <a:gdLst/>
            <a:ahLst/>
            <a:cxnLst/>
            <a:rect l="l" t="t" r="r" b="b"/>
            <a:pathLst>
              <a:path w="885190"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2"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41" name="object 41"/>
          <p:cNvSpPr txBox="1"/>
          <p:nvPr/>
        </p:nvSpPr>
        <p:spPr>
          <a:xfrm>
            <a:off x="7929896" y="4088458"/>
            <a:ext cx="614643"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20"/>
              </a:rPr>
              <a:t>Course</a:t>
            </a:r>
            <a:r>
              <a:rPr sz="706" spc="-9" dirty="0">
                <a:latin typeface="Segoe UI"/>
                <a:cs typeface="Segoe UI"/>
                <a:hlinkClick r:id="rId20"/>
              </a:rPr>
              <a:t> </a:t>
            </a:r>
            <a:r>
              <a:rPr sz="706" dirty="0">
                <a:latin typeface="Segoe UI"/>
                <a:cs typeface="Segoe UI"/>
                <a:hlinkClick r:id="rId20"/>
              </a:rPr>
              <a:t>AZ-</a:t>
            </a:r>
            <a:r>
              <a:rPr sz="706" spc="-22" dirty="0">
                <a:latin typeface="Segoe UI"/>
                <a:cs typeface="Segoe UI"/>
                <a:hlinkClick r:id="rId20"/>
              </a:rPr>
              <a:t>140</a:t>
            </a:r>
            <a:endParaRPr sz="706" dirty="0">
              <a:latin typeface="Segoe UI"/>
              <a:cs typeface="Segoe UI"/>
            </a:endParaRPr>
          </a:p>
        </p:txBody>
      </p:sp>
      <p:sp>
        <p:nvSpPr>
          <p:cNvPr id="42" name="object 42">
            <a:hlinkClick r:id="rId21"/>
          </p:cNvPr>
          <p:cNvSpPr/>
          <p:nvPr/>
        </p:nvSpPr>
        <p:spPr>
          <a:xfrm>
            <a:off x="5052059" y="4053552"/>
            <a:ext cx="781050" cy="214592"/>
          </a:xfrm>
          <a:custGeom>
            <a:avLst/>
            <a:gdLst/>
            <a:ahLst/>
            <a:cxnLst/>
            <a:rect l="l" t="t" r="r" b="b"/>
            <a:pathLst>
              <a:path w="885189"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1"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43" name="object 43"/>
          <p:cNvSpPr txBox="1"/>
          <p:nvPr/>
        </p:nvSpPr>
        <p:spPr>
          <a:xfrm>
            <a:off x="5128764" y="4092523"/>
            <a:ext cx="614643"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22"/>
              </a:rPr>
              <a:t>Course</a:t>
            </a:r>
            <a:r>
              <a:rPr sz="706" spc="-9" dirty="0">
                <a:latin typeface="Segoe UI"/>
                <a:cs typeface="Segoe UI"/>
                <a:hlinkClick r:id="rId22"/>
              </a:rPr>
              <a:t> </a:t>
            </a:r>
            <a:r>
              <a:rPr sz="706" dirty="0">
                <a:latin typeface="Segoe UI"/>
                <a:cs typeface="Segoe UI"/>
                <a:hlinkClick r:id="rId22"/>
              </a:rPr>
              <a:t>AZ-</a:t>
            </a:r>
            <a:r>
              <a:rPr sz="706" spc="-22" dirty="0">
                <a:latin typeface="Segoe UI"/>
                <a:cs typeface="Segoe UI"/>
                <a:hlinkClick r:id="rId22"/>
              </a:rPr>
              <a:t>120</a:t>
            </a:r>
            <a:endParaRPr sz="706" dirty="0">
              <a:latin typeface="Segoe UI"/>
              <a:cs typeface="Segoe UI"/>
            </a:endParaRPr>
          </a:p>
        </p:txBody>
      </p:sp>
      <p:sp>
        <p:nvSpPr>
          <p:cNvPr id="44" name="object 44">
            <a:hlinkClick r:id="rId23"/>
          </p:cNvPr>
          <p:cNvSpPr/>
          <p:nvPr/>
        </p:nvSpPr>
        <p:spPr>
          <a:xfrm>
            <a:off x="5052059" y="5152441"/>
            <a:ext cx="781050" cy="214592"/>
          </a:xfrm>
          <a:custGeom>
            <a:avLst/>
            <a:gdLst/>
            <a:ahLst/>
            <a:cxnLst/>
            <a:rect l="l" t="t" r="r" b="b"/>
            <a:pathLst>
              <a:path w="885189"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1"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45" name="object 45"/>
          <p:cNvSpPr txBox="1"/>
          <p:nvPr/>
        </p:nvSpPr>
        <p:spPr>
          <a:xfrm>
            <a:off x="5128764" y="5191409"/>
            <a:ext cx="614643"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24"/>
              </a:rPr>
              <a:t>Course</a:t>
            </a:r>
            <a:r>
              <a:rPr sz="706" spc="-9" dirty="0">
                <a:latin typeface="Segoe UI"/>
                <a:cs typeface="Segoe UI"/>
                <a:hlinkClick r:id="rId24"/>
              </a:rPr>
              <a:t> </a:t>
            </a:r>
            <a:r>
              <a:rPr sz="706" dirty="0">
                <a:latin typeface="Segoe UI"/>
                <a:cs typeface="Segoe UI"/>
                <a:hlinkClick r:id="rId24"/>
              </a:rPr>
              <a:t>AZ-</a:t>
            </a:r>
            <a:r>
              <a:rPr sz="706" spc="-22" dirty="0">
                <a:latin typeface="Segoe UI"/>
                <a:cs typeface="Segoe UI"/>
                <a:hlinkClick r:id="rId24"/>
              </a:rPr>
              <a:t>700</a:t>
            </a:r>
            <a:endParaRPr sz="706" dirty="0">
              <a:latin typeface="Segoe UI"/>
              <a:cs typeface="Segoe UI"/>
            </a:endParaRPr>
          </a:p>
        </p:txBody>
      </p:sp>
      <p:sp>
        <p:nvSpPr>
          <p:cNvPr id="46" name="object 46">
            <a:hlinkClick r:id="rId25"/>
          </p:cNvPr>
          <p:cNvSpPr/>
          <p:nvPr/>
        </p:nvSpPr>
        <p:spPr>
          <a:xfrm>
            <a:off x="2239384" y="2933790"/>
            <a:ext cx="781050" cy="214592"/>
          </a:xfrm>
          <a:custGeom>
            <a:avLst/>
            <a:gdLst/>
            <a:ahLst/>
            <a:cxnLst/>
            <a:rect l="l" t="t" r="r" b="b"/>
            <a:pathLst>
              <a:path w="885190"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2"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47" name="object 47"/>
          <p:cNvSpPr txBox="1"/>
          <p:nvPr/>
        </p:nvSpPr>
        <p:spPr>
          <a:xfrm>
            <a:off x="2316088" y="2972765"/>
            <a:ext cx="614643"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26"/>
              </a:rPr>
              <a:t>Course</a:t>
            </a:r>
            <a:r>
              <a:rPr sz="706" spc="-9" dirty="0">
                <a:latin typeface="Segoe UI"/>
                <a:cs typeface="Segoe UI"/>
                <a:hlinkClick r:id="rId26"/>
              </a:rPr>
              <a:t> </a:t>
            </a:r>
            <a:r>
              <a:rPr sz="706" dirty="0">
                <a:latin typeface="Segoe UI"/>
                <a:cs typeface="Segoe UI"/>
                <a:hlinkClick r:id="rId26"/>
              </a:rPr>
              <a:t>AZ-</a:t>
            </a:r>
            <a:r>
              <a:rPr sz="706" spc="-22" dirty="0">
                <a:latin typeface="Segoe UI"/>
                <a:cs typeface="Segoe UI"/>
                <a:hlinkClick r:id="rId26"/>
              </a:rPr>
              <a:t>104</a:t>
            </a:r>
            <a:endParaRPr sz="706" dirty="0">
              <a:latin typeface="Segoe UI"/>
              <a:cs typeface="Segoe UI"/>
            </a:endParaRPr>
          </a:p>
        </p:txBody>
      </p:sp>
      <p:sp>
        <p:nvSpPr>
          <p:cNvPr id="48" name="object 48">
            <a:hlinkClick r:id="rId27"/>
          </p:cNvPr>
          <p:cNvSpPr/>
          <p:nvPr/>
        </p:nvSpPr>
        <p:spPr>
          <a:xfrm>
            <a:off x="6003645" y="4053552"/>
            <a:ext cx="713815" cy="214592"/>
          </a:xfrm>
          <a:custGeom>
            <a:avLst/>
            <a:gdLst/>
            <a:ahLst/>
            <a:cxnLst/>
            <a:rect l="l" t="t" r="r" b="b"/>
            <a:pathLst>
              <a:path w="808989"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8"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49" name="object 49"/>
          <p:cNvSpPr txBox="1"/>
          <p:nvPr/>
        </p:nvSpPr>
        <p:spPr>
          <a:xfrm>
            <a:off x="6080350" y="4092523"/>
            <a:ext cx="549088"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28"/>
              </a:rPr>
              <a:t>Exam</a:t>
            </a:r>
            <a:r>
              <a:rPr sz="706" spc="9" dirty="0">
                <a:latin typeface="Segoe UI"/>
                <a:cs typeface="Segoe UI"/>
                <a:hlinkClick r:id="rId28"/>
              </a:rPr>
              <a:t> </a:t>
            </a:r>
            <a:r>
              <a:rPr sz="706" dirty="0">
                <a:latin typeface="Segoe UI"/>
                <a:cs typeface="Segoe UI"/>
                <a:hlinkClick r:id="rId28"/>
              </a:rPr>
              <a:t>AZ-</a:t>
            </a:r>
            <a:r>
              <a:rPr sz="706" spc="-22" dirty="0">
                <a:latin typeface="Segoe UI"/>
                <a:cs typeface="Segoe UI"/>
                <a:hlinkClick r:id="rId28"/>
              </a:rPr>
              <a:t>120</a:t>
            </a:r>
            <a:endParaRPr sz="706" dirty="0">
              <a:latin typeface="Segoe UI"/>
              <a:cs typeface="Segoe UI"/>
            </a:endParaRPr>
          </a:p>
        </p:txBody>
      </p:sp>
      <p:sp>
        <p:nvSpPr>
          <p:cNvPr id="50" name="object 50">
            <a:hlinkClick r:id="rId29"/>
          </p:cNvPr>
          <p:cNvSpPr/>
          <p:nvPr/>
        </p:nvSpPr>
        <p:spPr>
          <a:xfrm>
            <a:off x="6003645" y="5152441"/>
            <a:ext cx="713815" cy="214592"/>
          </a:xfrm>
          <a:custGeom>
            <a:avLst/>
            <a:gdLst/>
            <a:ahLst/>
            <a:cxnLst/>
            <a:rect l="l" t="t" r="r" b="b"/>
            <a:pathLst>
              <a:path w="808989"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8"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51" name="object 51"/>
          <p:cNvSpPr txBox="1"/>
          <p:nvPr/>
        </p:nvSpPr>
        <p:spPr>
          <a:xfrm>
            <a:off x="6080350" y="5191409"/>
            <a:ext cx="549088"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30"/>
              </a:rPr>
              <a:t>Exam</a:t>
            </a:r>
            <a:r>
              <a:rPr sz="706" spc="9" dirty="0">
                <a:latin typeface="Segoe UI"/>
                <a:cs typeface="Segoe UI"/>
                <a:hlinkClick r:id="rId30"/>
              </a:rPr>
              <a:t> </a:t>
            </a:r>
            <a:r>
              <a:rPr sz="706" dirty="0">
                <a:latin typeface="Segoe UI"/>
                <a:cs typeface="Segoe UI"/>
                <a:hlinkClick r:id="rId30"/>
              </a:rPr>
              <a:t>AZ-</a:t>
            </a:r>
            <a:r>
              <a:rPr sz="706" spc="-22" dirty="0">
                <a:latin typeface="Segoe UI"/>
                <a:cs typeface="Segoe UI"/>
                <a:hlinkClick r:id="rId30"/>
              </a:rPr>
              <a:t>700</a:t>
            </a:r>
            <a:endParaRPr sz="706" dirty="0">
              <a:latin typeface="Segoe UI"/>
              <a:cs typeface="Segoe UI"/>
            </a:endParaRPr>
          </a:p>
        </p:txBody>
      </p:sp>
      <p:pic>
        <p:nvPicPr>
          <p:cNvPr id="52" name="object 52">
            <a:hlinkClick r:id="rId31"/>
          </p:cNvPr>
          <p:cNvPicPr/>
          <p:nvPr/>
        </p:nvPicPr>
        <p:blipFill>
          <a:blip r:embed="rId32" cstate="print"/>
          <a:stretch>
            <a:fillRect/>
          </a:stretch>
        </p:blipFill>
        <p:spPr>
          <a:xfrm>
            <a:off x="6595234" y="2583857"/>
            <a:ext cx="189356" cy="189356"/>
          </a:xfrm>
          <a:prstGeom prst="rect">
            <a:avLst/>
          </a:prstGeom>
        </p:spPr>
      </p:pic>
      <p:pic>
        <p:nvPicPr>
          <p:cNvPr id="53" name="object 53">
            <a:hlinkClick r:id="rId33"/>
          </p:cNvPr>
          <p:cNvPicPr/>
          <p:nvPr/>
        </p:nvPicPr>
        <p:blipFill>
          <a:blip r:embed="rId34" cstate="print"/>
          <a:stretch>
            <a:fillRect/>
          </a:stretch>
        </p:blipFill>
        <p:spPr>
          <a:xfrm>
            <a:off x="3778093" y="2583857"/>
            <a:ext cx="189356" cy="189356"/>
          </a:xfrm>
          <a:prstGeom prst="rect">
            <a:avLst/>
          </a:prstGeom>
        </p:spPr>
      </p:pic>
      <p:pic>
        <p:nvPicPr>
          <p:cNvPr id="54" name="object 54">
            <a:hlinkClick r:id="rId35"/>
          </p:cNvPr>
          <p:cNvPicPr/>
          <p:nvPr/>
        </p:nvPicPr>
        <p:blipFill>
          <a:blip r:embed="rId36" cstate="print"/>
          <a:stretch>
            <a:fillRect/>
          </a:stretch>
        </p:blipFill>
        <p:spPr>
          <a:xfrm>
            <a:off x="7061053" y="3701532"/>
            <a:ext cx="189356" cy="189356"/>
          </a:xfrm>
          <a:prstGeom prst="rect">
            <a:avLst/>
          </a:prstGeom>
        </p:spPr>
      </p:pic>
      <p:pic>
        <p:nvPicPr>
          <p:cNvPr id="55" name="object 55">
            <a:hlinkClick r:id="rId37"/>
          </p:cNvPr>
          <p:cNvPicPr/>
          <p:nvPr/>
        </p:nvPicPr>
        <p:blipFill>
          <a:blip r:embed="rId38" cstate="print"/>
          <a:stretch>
            <a:fillRect/>
          </a:stretch>
        </p:blipFill>
        <p:spPr>
          <a:xfrm>
            <a:off x="6824384" y="4792536"/>
            <a:ext cx="189356" cy="189356"/>
          </a:xfrm>
          <a:prstGeom prst="rect">
            <a:avLst/>
          </a:prstGeom>
        </p:spPr>
      </p:pic>
      <p:pic>
        <p:nvPicPr>
          <p:cNvPr id="56" name="object 56">
            <a:hlinkClick r:id="rId39"/>
          </p:cNvPr>
          <p:cNvPicPr/>
          <p:nvPr/>
        </p:nvPicPr>
        <p:blipFill>
          <a:blip r:embed="rId40" cstate="print"/>
          <a:stretch>
            <a:fillRect/>
          </a:stretch>
        </p:blipFill>
        <p:spPr>
          <a:xfrm>
            <a:off x="9392239" y="3687188"/>
            <a:ext cx="189356" cy="189356"/>
          </a:xfrm>
          <a:prstGeom prst="rect">
            <a:avLst/>
          </a:prstGeom>
        </p:spPr>
      </p:pic>
      <p:pic>
        <p:nvPicPr>
          <p:cNvPr id="57" name="object 57">
            <a:hlinkClick r:id="rId41"/>
          </p:cNvPr>
          <p:cNvPicPr/>
          <p:nvPr/>
        </p:nvPicPr>
        <p:blipFill>
          <a:blip r:embed="rId36" cstate="print"/>
          <a:stretch>
            <a:fillRect/>
          </a:stretch>
        </p:blipFill>
        <p:spPr>
          <a:xfrm>
            <a:off x="9839905" y="2588115"/>
            <a:ext cx="189356" cy="189356"/>
          </a:xfrm>
          <a:prstGeom prst="rect">
            <a:avLst/>
          </a:prstGeom>
        </p:spPr>
      </p:pic>
      <p:pic>
        <p:nvPicPr>
          <p:cNvPr id="58" name="object 58">
            <a:hlinkClick r:id="rId42"/>
          </p:cNvPr>
          <p:cNvPicPr/>
          <p:nvPr/>
        </p:nvPicPr>
        <p:blipFill>
          <a:blip r:embed="rId36" cstate="print"/>
          <a:stretch>
            <a:fillRect/>
          </a:stretch>
        </p:blipFill>
        <p:spPr>
          <a:xfrm>
            <a:off x="9867920" y="4949652"/>
            <a:ext cx="189356" cy="189356"/>
          </a:xfrm>
          <a:prstGeom prst="rect">
            <a:avLst/>
          </a:prstGeom>
        </p:spPr>
      </p:pic>
      <p:pic>
        <p:nvPicPr>
          <p:cNvPr id="59" name="object 59">
            <a:hlinkClick r:id="rId43"/>
          </p:cNvPr>
          <p:cNvPicPr/>
          <p:nvPr/>
        </p:nvPicPr>
        <p:blipFill>
          <a:blip r:embed="rId44" cstate="print"/>
          <a:stretch>
            <a:fillRect/>
          </a:stretch>
        </p:blipFill>
        <p:spPr>
          <a:xfrm>
            <a:off x="7074809" y="2583857"/>
            <a:ext cx="189356" cy="189356"/>
          </a:xfrm>
          <a:prstGeom prst="rect">
            <a:avLst/>
          </a:prstGeom>
        </p:spPr>
      </p:pic>
      <p:pic>
        <p:nvPicPr>
          <p:cNvPr id="60" name="object 60">
            <a:hlinkClick r:id="rId45"/>
          </p:cNvPr>
          <p:cNvPicPr/>
          <p:nvPr/>
        </p:nvPicPr>
        <p:blipFill>
          <a:blip r:embed="rId46" cstate="print"/>
          <a:stretch>
            <a:fillRect/>
          </a:stretch>
        </p:blipFill>
        <p:spPr>
          <a:xfrm>
            <a:off x="4257668" y="2583857"/>
            <a:ext cx="189356" cy="189356"/>
          </a:xfrm>
          <a:prstGeom prst="rect">
            <a:avLst/>
          </a:prstGeom>
        </p:spPr>
      </p:pic>
      <p:pic>
        <p:nvPicPr>
          <p:cNvPr id="61" name="object 61">
            <a:hlinkClick r:id="rId47"/>
          </p:cNvPr>
          <p:cNvPicPr/>
          <p:nvPr/>
        </p:nvPicPr>
        <p:blipFill>
          <a:blip r:embed="rId48" cstate="print"/>
          <a:stretch>
            <a:fillRect/>
          </a:stretch>
        </p:blipFill>
        <p:spPr>
          <a:xfrm>
            <a:off x="7064173" y="4792536"/>
            <a:ext cx="189356" cy="189356"/>
          </a:xfrm>
          <a:prstGeom prst="rect">
            <a:avLst/>
          </a:prstGeom>
        </p:spPr>
      </p:pic>
      <p:pic>
        <p:nvPicPr>
          <p:cNvPr id="62" name="object 62">
            <a:hlinkClick r:id="rId49"/>
          </p:cNvPr>
          <p:cNvPicPr/>
          <p:nvPr/>
        </p:nvPicPr>
        <p:blipFill>
          <a:blip r:embed="rId48" cstate="print"/>
          <a:stretch>
            <a:fillRect/>
          </a:stretch>
        </p:blipFill>
        <p:spPr>
          <a:xfrm>
            <a:off x="9871815" y="3687188"/>
            <a:ext cx="189356" cy="189356"/>
          </a:xfrm>
          <a:prstGeom prst="rect">
            <a:avLst/>
          </a:prstGeom>
        </p:spPr>
      </p:pic>
      <p:sp>
        <p:nvSpPr>
          <p:cNvPr id="63" name="object 63"/>
          <p:cNvSpPr/>
          <p:nvPr/>
        </p:nvSpPr>
        <p:spPr>
          <a:xfrm>
            <a:off x="2117912" y="2834414"/>
            <a:ext cx="2342029"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sp>
        <p:nvSpPr>
          <p:cNvPr id="64" name="object 64"/>
          <p:cNvSpPr/>
          <p:nvPr/>
        </p:nvSpPr>
        <p:spPr>
          <a:xfrm>
            <a:off x="4919606" y="2834414"/>
            <a:ext cx="2342029"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sp>
        <p:nvSpPr>
          <p:cNvPr id="65" name="object 65"/>
          <p:cNvSpPr/>
          <p:nvPr/>
        </p:nvSpPr>
        <p:spPr>
          <a:xfrm>
            <a:off x="4919606" y="3943796"/>
            <a:ext cx="2342029"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sp>
        <p:nvSpPr>
          <p:cNvPr id="66" name="object 66"/>
          <p:cNvSpPr/>
          <p:nvPr/>
        </p:nvSpPr>
        <p:spPr>
          <a:xfrm>
            <a:off x="4919606" y="5042745"/>
            <a:ext cx="2342029"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sp>
        <p:nvSpPr>
          <p:cNvPr id="67" name="object 67"/>
          <p:cNvSpPr/>
          <p:nvPr/>
        </p:nvSpPr>
        <p:spPr>
          <a:xfrm>
            <a:off x="7721077" y="2834414"/>
            <a:ext cx="2342029"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sp>
        <p:nvSpPr>
          <p:cNvPr id="68" name="object 68"/>
          <p:cNvSpPr/>
          <p:nvPr/>
        </p:nvSpPr>
        <p:spPr>
          <a:xfrm>
            <a:off x="7721077" y="3943796"/>
            <a:ext cx="2342029"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sp>
        <p:nvSpPr>
          <p:cNvPr id="69" name="object 69"/>
          <p:cNvSpPr/>
          <p:nvPr/>
        </p:nvSpPr>
        <p:spPr>
          <a:xfrm>
            <a:off x="7721077" y="5188421"/>
            <a:ext cx="2342029"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pic>
        <p:nvPicPr>
          <p:cNvPr id="70" name="object 70"/>
          <p:cNvPicPr/>
          <p:nvPr/>
        </p:nvPicPr>
        <p:blipFill>
          <a:blip r:embed="rId50" cstate="print"/>
          <a:stretch>
            <a:fillRect/>
          </a:stretch>
        </p:blipFill>
        <p:spPr>
          <a:xfrm>
            <a:off x="2555388" y="1544048"/>
            <a:ext cx="157801" cy="157801"/>
          </a:xfrm>
          <a:prstGeom prst="rect">
            <a:avLst/>
          </a:prstGeom>
        </p:spPr>
      </p:pic>
      <p:graphicFrame>
        <p:nvGraphicFramePr>
          <p:cNvPr id="71" name="object 71"/>
          <p:cNvGraphicFramePr>
            <a:graphicFrameLocks noGrp="1"/>
          </p:cNvGraphicFramePr>
          <p:nvPr/>
        </p:nvGraphicFramePr>
        <p:xfrm>
          <a:off x="2734907" y="1505496"/>
          <a:ext cx="7050740" cy="326465"/>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728943">
                  <a:extLst>
                    <a:ext uri="{9D8B030D-6E8A-4147-A177-3AD203B41FA5}">
                      <a16:colId xmlns:a16="http://schemas.microsoft.com/office/drawing/2014/main" val="20001"/>
                    </a:ext>
                  </a:extLst>
                </a:gridCol>
                <a:gridCol w="1105460">
                  <a:extLst>
                    <a:ext uri="{9D8B030D-6E8A-4147-A177-3AD203B41FA5}">
                      <a16:colId xmlns:a16="http://schemas.microsoft.com/office/drawing/2014/main" val="20002"/>
                    </a:ext>
                  </a:extLst>
                </a:gridCol>
                <a:gridCol w="1075764">
                  <a:extLst>
                    <a:ext uri="{9D8B030D-6E8A-4147-A177-3AD203B41FA5}">
                      <a16:colId xmlns:a16="http://schemas.microsoft.com/office/drawing/2014/main" val="20003"/>
                    </a:ext>
                  </a:extLst>
                </a:gridCol>
                <a:gridCol w="1111062">
                  <a:extLst>
                    <a:ext uri="{9D8B030D-6E8A-4147-A177-3AD203B41FA5}">
                      <a16:colId xmlns:a16="http://schemas.microsoft.com/office/drawing/2014/main" val="20004"/>
                    </a:ext>
                  </a:extLst>
                </a:gridCol>
                <a:gridCol w="1254499">
                  <a:extLst>
                    <a:ext uri="{9D8B030D-6E8A-4147-A177-3AD203B41FA5}">
                      <a16:colId xmlns:a16="http://schemas.microsoft.com/office/drawing/2014/main" val="20005"/>
                    </a:ext>
                  </a:extLst>
                </a:gridCol>
                <a:gridCol w="1089212">
                  <a:extLst>
                    <a:ext uri="{9D8B030D-6E8A-4147-A177-3AD203B41FA5}">
                      <a16:colId xmlns:a16="http://schemas.microsoft.com/office/drawing/2014/main" val="20006"/>
                    </a:ext>
                  </a:extLst>
                </a:gridCol>
              </a:tblGrid>
              <a:tr h="109818">
                <a:tc>
                  <a:txBody>
                    <a:bodyPr/>
                    <a:lstStyle/>
                    <a:p>
                      <a:pPr marL="31750">
                        <a:lnSpc>
                          <a:spcPts val="819"/>
                        </a:lnSpc>
                        <a:spcBef>
                          <a:spcPts val="60"/>
                        </a:spcBef>
                      </a:pPr>
                      <a:r>
                        <a:rPr sz="700" spc="-25" dirty="0">
                          <a:latin typeface="Segoe UI"/>
                          <a:cs typeface="Segoe UI"/>
                        </a:rPr>
                        <a:t>Instructor-led</a:t>
                      </a:r>
                      <a:endParaRPr sz="700">
                        <a:latin typeface="Segoe UI"/>
                        <a:cs typeface="Segoe UI"/>
                      </a:endParaRPr>
                    </a:p>
                  </a:txBody>
                  <a:tcPr marL="0" marR="0" marT="6724" marB="0"/>
                </a:tc>
                <a:tc>
                  <a:txBody>
                    <a:bodyPr/>
                    <a:lstStyle/>
                    <a:p>
                      <a:pPr marL="172085">
                        <a:lnSpc>
                          <a:spcPts val="819"/>
                        </a:lnSpc>
                        <a:spcBef>
                          <a:spcPts val="60"/>
                        </a:spcBef>
                      </a:pPr>
                      <a:r>
                        <a:rPr sz="700" spc="-35" dirty="0">
                          <a:latin typeface="Segoe UI"/>
                          <a:cs typeface="Segoe UI"/>
                        </a:rPr>
                        <a:t>Self-</a:t>
                      </a:r>
                      <a:r>
                        <a:rPr sz="700" spc="-10" dirty="0">
                          <a:latin typeface="Segoe UI"/>
                          <a:cs typeface="Segoe UI"/>
                        </a:rPr>
                        <a:t>paced</a:t>
                      </a:r>
                      <a:endParaRPr sz="700">
                        <a:latin typeface="Segoe UI"/>
                        <a:cs typeface="Segoe UI"/>
                      </a:endParaRPr>
                    </a:p>
                  </a:txBody>
                  <a:tcPr marL="0" marR="0" marT="6724" marB="0"/>
                </a:tc>
                <a:tc>
                  <a:txBody>
                    <a:bodyPr/>
                    <a:lstStyle/>
                    <a:p>
                      <a:pPr marL="205104">
                        <a:lnSpc>
                          <a:spcPts val="819"/>
                        </a:lnSpc>
                        <a:spcBef>
                          <a:spcPts val="60"/>
                        </a:spcBef>
                      </a:pPr>
                      <a:r>
                        <a:rPr sz="700" spc="-25" dirty="0">
                          <a:latin typeface="Segoe UI"/>
                          <a:cs typeface="Segoe UI"/>
                        </a:rPr>
                        <a:t>Microsoft</a:t>
                      </a:r>
                      <a:r>
                        <a:rPr sz="700" spc="10" dirty="0">
                          <a:latin typeface="Segoe UI"/>
                          <a:cs typeface="Segoe UI"/>
                        </a:rPr>
                        <a:t> </a:t>
                      </a:r>
                      <a:r>
                        <a:rPr sz="700" spc="-10" dirty="0">
                          <a:latin typeface="Segoe UI"/>
                          <a:cs typeface="Segoe UI"/>
                        </a:rPr>
                        <a:t>Virtual</a:t>
                      </a:r>
                      <a:endParaRPr sz="700">
                        <a:latin typeface="Segoe UI"/>
                        <a:cs typeface="Segoe UI"/>
                      </a:endParaRPr>
                    </a:p>
                  </a:txBody>
                  <a:tcPr marL="0" marR="0" marT="6724" marB="0">
                    <a:lnR w="12700">
                      <a:solidFill>
                        <a:srgbClr val="505050"/>
                      </a:solidFill>
                      <a:prstDash val="solid"/>
                    </a:lnR>
                  </a:tcPr>
                </a:tc>
                <a:tc>
                  <a:txBody>
                    <a:bodyPr/>
                    <a:lstStyle/>
                    <a:p>
                      <a:pPr marL="561340">
                        <a:lnSpc>
                          <a:spcPts val="819"/>
                        </a:lnSpc>
                        <a:spcBef>
                          <a:spcPts val="60"/>
                        </a:spcBef>
                      </a:pPr>
                      <a:r>
                        <a:rPr sz="700" spc="-20" dirty="0">
                          <a:latin typeface="Segoe UI"/>
                          <a:cs typeface="Segoe UI"/>
                        </a:rPr>
                        <a:t>Exam</a:t>
                      </a:r>
                      <a:endParaRPr sz="700">
                        <a:latin typeface="Segoe UI"/>
                        <a:cs typeface="Segoe UI"/>
                      </a:endParaRPr>
                    </a:p>
                  </a:txBody>
                  <a:tcPr marL="0" marR="0" marT="6724" marB="0">
                    <a:lnL w="12700">
                      <a:solidFill>
                        <a:srgbClr val="505050"/>
                      </a:solidFill>
                      <a:prstDash val="solid"/>
                    </a:lnL>
                  </a:tcPr>
                </a:tc>
                <a:tc>
                  <a:txBody>
                    <a:bodyPr/>
                    <a:lstStyle/>
                    <a:p>
                      <a:pPr marL="160020">
                        <a:lnSpc>
                          <a:spcPts val="819"/>
                        </a:lnSpc>
                        <a:spcBef>
                          <a:spcPts val="60"/>
                        </a:spcBef>
                      </a:pPr>
                      <a:r>
                        <a:rPr sz="700" spc="-25" dirty="0">
                          <a:latin typeface="Segoe UI"/>
                          <a:cs typeface="Segoe UI"/>
                        </a:rPr>
                        <a:t>Microsoft</a:t>
                      </a:r>
                      <a:r>
                        <a:rPr sz="700" spc="10" dirty="0">
                          <a:latin typeface="Segoe UI"/>
                          <a:cs typeface="Segoe UI"/>
                        </a:rPr>
                        <a:t> </a:t>
                      </a:r>
                      <a:r>
                        <a:rPr sz="700" spc="-10" dirty="0">
                          <a:latin typeface="Segoe UI"/>
                          <a:cs typeface="Segoe UI"/>
                        </a:rPr>
                        <a:t>Official</a:t>
                      </a:r>
                      <a:endParaRPr sz="700">
                        <a:latin typeface="Segoe UI"/>
                        <a:cs typeface="Segoe UI"/>
                      </a:endParaRPr>
                    </a:p>
                  </a:txBody>
                  <a:tcPr marL="0" marR="0" marT="6724" marB="0">
                    <a:lnR w="12700">
                      <a:solidFill>
                        <a:srgbClr val="505050"/>
                      </a:solidFill>
                      <a:prstDash val="solid"/>
                    </a:lnR>
                  </a:tcPr>
                </a:tc>
                <a:tc>
                  <a:txBody>
                    <a:bodyPr/>
                    <a:lstStyle/>
                    <a:p>
                      <a:pPr marL="561340">
                        <a:lnSpc>
                          <a:spcPts val="819"/>
                        </a:lnSpc>
                        <a:spcBef>
                          <a:spcPts val="60"/>
                        </a:spcBef>
                      </a:pPr>
                      <a:r>
                        <a:rPr sz="700" spc="-10" dirty="0">
                          <a:latin typeface="Segoe UI"/>
                          <a:cs typeface="Segoe UI"/>
                        </a:rPr>
                        <a:t>Microsoft</a:t>
                      </a:r>
                      <a:endParaRPr sz="700">
                        <a:latin typeface="Segoe UI"/>
                        <a:cs typeface="Segoe UI"/>
                      </a:endParaRPr>
                    </a:p>
                  </a:txBody>
                  <a:tcPr marL="0" marR="0" marT="6724" marB="0">
                    <a:lnL w="12700">
                      <a:solidFill>
                        <a:srgbClr val="505050"/>
                      </a:solidFill>
                      <a:prstDash val="solid"/>
                    </a:lnL>
                    <a:lnR w="12700">
                      <a:solidFill>
                        <a:srgbClr val="505050"/>
                      </a:solidFill>
                      <a:prstDash val="solid"/>
                    </a:lnR>
                  </a:tcPr>
                </a:tc>
                <a:tc>
                  <a:txBody>
                    <a:bodyPr/>
                    <a:lstStyle/>
                    <a:p>
                      <a:pPr marL="531495">
                        <a:lnSpc>
                          <a:spcPts val="819"/>
                        </a:lnSpc>
                        <a:spcBef>
                          <a:spcPts val="60"/>
                        </a:spcBef>
                      </a:pPr>
                      <a:r>
                        <a:rPr sz="700" spc="-25" dirty="0">
                          <a:latin typeface="Segoe UI"/>
                          <a:cs typeface="Segoe UI"/>
                        </a:rPr>
                        <a:t>Microsoft</a:t>
                      </a:r>
                      <a:r>
                        <a:rPr sz="700" spc="10" dirty="0">
                          <a:latin typeface="Segoe UI"/>
                          <a:cs typeface="Segoe UI"/>
                        </a:rPr>
                        <a:t> </a:t>
                      </a:r>
                      <a:r>
                        <a:rPr sz="700" spc="-10" dirty="0">
                          <a:latin typeface="Segoe UI"/>
                          <a:cs typeface="Segoe UI"/>
                        </a:rPr>
                        <a:t>Learn</a:t>
                      </a:r>
                      <a:endParaRPr sz="700">
                        <a:latin typeface="Segoe UI"/>
                        <a:cs typeface="Segoe UI"/>
                      </a:endParaRPr>
                    </a:p>
                  </a:txBody>
                  <a:tcPr marL="0" marR="0" marT="6724" marB="0">
                    <a:lnL w="12700">
                      <a:solidFill>
                        <a:srgbClr val="505050"/>
                      </a:solidFill>
                      <a:prstDash val="solid"/>
                    </a:lnL>
                  </a:tcPr>
                </a:tc>
                <a:extLst>
                  <a:ext uri="{0D108BD9-81ED-4DB2-BD59-A6C34878D82A}">
                    <a16:rowId xmlns:a16="http://schemas.microsoft.com/office/drawing/2014/main" val="10000"/>
                  </a:ext>
                </a:extLst>
              </a:tr>
              <a:tr h="116541">
                <a:tc>
                  <a:txBody>
                    <a:bodyPr/>
                    <a:lstStyle/>
                    <a:p>
                      <a:pPr marL="31750">
                        <a:lnSpc>
                          <a:spcPts val="940"/>
                        </a:lnSpc>
                      </a:pPr>
                      <a:r>
                        <a:rPr sz="700" spc="-10" dirty="0">
                          <a:latin typeface="Segoe UI"/>
                          <a:cs typeface="Segoe UI"/>
                        </a:rPr>
                        <a:t>training</a:t>
                      </a:r>
                      <a:endParaRPr sz="700">
                        <a:latin typeface="Segoe UI"/>
                        <a:cs typeface="Segoe UI"/>
                      </a:endParaRPr>
                    </a:p>
                  </a:txBody>
                  <a:tcPr marL="0" marR="0" marT="0" marB="0"/>
                </a:tc>
                <a:tc>
                  <a:txBody>
                    <a:bodyPr/>
                    <a:lstStyle/>
                    <a:p>
                      <a:pPr marL="172085">
                        <a:lnSpc>
                          <a:spcPts val="940"/>
                        </a:lnSpc>
                      </a:pPr>
                      <a:r>
                        <a:rPr sz="700" spc="-10" dirty="0">
                          <a:latin typeface="Segoe UI"/>
                          <a:cs typeface="Segoe UI"/>
                        </a:rPr>
                        <a:t>learning</a:t>
                      </a:r>
                      <a:endParaRPr sz="700">
                        <a:latin typeface="Segoe UI"/>
                        <a:cs typeface="Segoe UI"/>
                      </a:endParaRPr>
                    </a:p>
                  </a:txBody>
                  <a:tcPr marL="0" marR="0" marT="0" marB="0"/>
                </a:tc>
                <a:tc>
                  <a:txBody>
                    <a:bodyPr/>
                    <a:lstStyle/>
                    <a:p>
                      <a:pPr marL="205104">
                        <a:lnSpc>
                          <a:spcPts val="940"/>
                        </a:lnSpc>
                      </a:pPr>
                      <a:r>
                        <a:rPr sz="700" spc="-30" dirty="0">
                          <a:latin typeface="Segoe UI"/>
                          <a:cs typeface="Segoe UI"/>
                        </a:rPr>
                        <a:t>Training</a:t>
                      </a:r>
                      <a:r>
                        <a:rPr sz="700" spc="-5" dirty="0">
                          <a:latin typeface="Segoe UI"/>
                          <a:cs typeface="Segoe UI"/>
                        </a:rPr>
                        <a:t> </a:t>
                      </a:r>
                      <a:r>
                        <a:rPr sz="700" spc="-20" dirty="0">
                          <a:latin typeface="Segoe UI"/>
                          <a:cs typeface="Segoe UI"/>
                        </a:rPr>
                        <a:t>Days</a:t>
                      </a:r>
                      <a:endParaRPr sz="700">
                        <a:latin typeface="Segoe UI"/>
                        <a:cs typeface="Segoe UI"/>
                      </a:endParaRPr>
                    </a:p>
                  </a:txBody>
                  <a:tcPr marL="0" marR="0" marT="0" marB="0">
                    <a:lnR w="12700">
                      <a:solidFill>
                        <a:srgbClr val="505050"/>
                      </a:solidFill>
                      <a:prstDash val="solid"/>
                    </a:lnR>
                  </a:tcPr>
                </a:tc>
                <a:tc>
                  <a:txBody>
                    <a:bodyPr/>
                    <a:lstStyle/>
                    <a:p>
                      <a:pPr marL="561340">
                        <a:lnSpc>
                          <a:spcPts val="940"/>
                        </a:lnSpc>
                      </a:pPr>
                      <a:r>
                        <a:rPr sz="700" spc="-10" dirty="0">
                          <a:latin typeface="Segoe UI"/>
                          <a:cs typeface="Segoe UI"/>
                        </a:rPr>
                        <a:t>preparation</a:t>
                      </a:r>
                      <a:endParaRPr sz="700">
                        <a:latin typeface="Segoe UI"/>
                        <a:cs typeface="Segoe UI"/>
                      </a:endParaRPr>
                    </a:p>
                  </a:txBody>
                  <a:tcPr marL="0" marR="0" marT="0" marB="0">
                    <a:lnL w="12700">
                      <a:solidFill>
                        <a:srgbClr val="505050"/>
                      </a:solidFill>
                      <a:prstDash val="solid"/>
                    </a:lnL>
                  </a:tcPr>
                </a:tc>
                <a:tc>
                  <a:txBody>
                    <a:bodyPr/>
                    <a:lstStyle/>
                    <a:p>
                      <a:pPr marL="160020">
                        <a:lnSpc>
                          <a:spcPts val="940"/>
                        </a:lnSpc>
                      </a:pPr>
                      <a:r>
                        <a:rPr sz="700" spc="-25" dirty="0">
                          <a:latin typeface="Segoe UI"/>
                          <a:cs typeface="Segoe UI"/>
                        </a:rPr>
                        <a:t>Practice</a:t>
                      </a:r>
                      <a:r>
                        <a:rPr sz="700" spc="15" dirty="0">
                          <a:latin typeface="Segoe UI"/>
                          <a:cs typeface="Segoe UI"/>
                        </a:rPr>
                        <a:t> </a:t>
                      </a:r>
                      <a:r>
                        <a:rPr sz="700" spc="-20" dirty="0">
                          <a:latin typeface="Segoe UI"/>
                          <a:cs typeface="Segoe UI"/>
                        </a:rPr>
                        <a:t>Test</a:t>
                      </a:r>
                      <a:endParaRPr sz="700">
                        <a:latin typeface="Segoe UI"/>
                        <a:cs typeface="Segoe UI"/>
                      </a:endParaRPr>
                    </a:p>
                  </a:txBody>
                  <a:tcPr marL="0" marR="0" marT="0" marB="0">
                    <a:lnR w="12700">
                      <a:solidFill>
                        <a:srgbClr val="505050"/>
                      </a:solidFill>
                      <a:prstDash val="solid"/>
                    </a:lnR>
                  </a:tcPr>
                </a:tc>
                <a:tc>
                  <a:txBody>
                    <a:bodyPr/>
                    <a:lstStyle/>
                    <a:p>
                      <a:pPr marL="561340">
                        <a:lnSpc>
                          <a:spcPts val="900"/>
                        </a:lnSpc>
                        <a:spcBef>
                          <a:spcPts val="40"/>
                        </a:spcBef>
                      </a:pPr>
                      <a:r>
                        <a:rPr sz="700" spc="-10" dirty="0">
                          <a:latin typeface="Segoe UI"/>
                          <a:cs typeface="Segoe UI"/>
                        </a:rPr>
                        <a:t>Certifications</a:t>
                      </a:r>
                      <a:endParaRPr sz="700">
                        <a:latin typeface="Segoe UI"/>
                        <a:cs typeface="Segoe UI"/>
                      </a:endParaRPr>
                    </a:p>
                  </a:txBody>
                  <a:tcPr marL="0" marR="0" marT="4482" marB="0">
                    <a:lnL w="12700">
                      <a:solidFill>
                        <a:srgbClr val="505050"/>
                      </a:solidFill>
                      <a:prstDash val="solid"/>
                    </a:lnL>
                    <a:lnR w="12700">
                      <a:solidFill>
                        <a:srgbClr val="505050"/>
                      </a:solidFill>
                      <a:prstDash val="solid"/>
                    </a:lnR>
                  </a:tcPr>
                </a:tc>
                <a:tc>
                  <a:txBody>
                    <a:bodyPr/>
                    <a:lstStyle/>
                    <a:p>
                      <a:pPr marL="531495">
                        <a:lnSpc>
                          <a:spcPts val="940"/>
                        </a:lnSpc>
                      </a:pPr>
                      <a:r>
                        <a:rPr sz="700" spc="-20" dirty="0">
                          <a:latin typeface="Segoe UI"/>
                          <a:cs typeface="Segoe UI"/>
                        </a:rPr>
                        <a:t>Cloud</a:t>
                      </a:r>
                      <a:r>
                        <a:rPr sz="700" spc="-25" dirty="0">
                          <a:latin typeface="Segoe UI"/>
                          <a:cs typeface="Segoe UI"/>
                        </a:rPr>
                        <a:t> </a:t>
                      </a:r>
                      <a:r>
                        <a:rPr sz="700" spc="-10" dirty="0">
                          <a:latin typeface="Segoe UI"/>
                          <a:cs typeface="Segoe UI"/>
                        </a:rPr>
                        <a:t>Games</a:t>
                      </a:r>
                      <a:endParaRPr sz="700" dirty="0">
                        <a:latin typeface="Segoe UI"/>
                        <a:cs typeface="Segoe UI"/>
                      </a:endParaRPr>
                    </a:p>
                  </a:txBody>
                  <a:tcPr marL="0" marR="0" marT="0" marB="0">
                    <a:lnL w="12700">
                      <a:solidFill>
                        <a:srgbClr val="505050"/>
                      </a:solidFill>
                      <a:prstDash val="solid"/>
                    </a:lnL>
                  </a:tcPr>
                </a:tc>
                <a:extLst>
                  <a:ext uri="{0D108BD9-81ED-4DB2-BD59-A6C34878D82A}">
                    <a16:rowId xmlns:a16="http://schemas.microsoft.com/office/drawing/2014/main" val="10001"/>
                  </a:ext>
                </a:extLst>
              </a:tr>
            </a:tbl>
          </a:graphicData>
        </a:graphic>
      </p:graphicFrame>
      <p:pic>
        <p:nvPicPr>
          <p:cNvPr id="72" name="object 72"/>
          <p:cNvPicPr/>
          <p:nvPr/>
        </p:nvPicPr>
        <p:blipFill>
          <a:blip r:embed="rId51" cstate="print"/>
          <a:stretch>
            <a:fillRect/>
          </a:stretch>
        </p:blipFill>
        <p:spPr>
          <a:xfrm>
            <a:off x="3359109" y="1544048"/>
            <a:ext cx="157801" cy="157801"/>
          </a:xfrm>
          <a:prstGeom prst="rect">
            <a:avLst/>
          </a:prstGeom>
        </p:spPr>
      </p:pic>
      <p:pic>
        <p:nvPicPr>
          <p:cNvPr id="73" name="object 73"/>
          <p:cNvPicPr/>
          <p:nvPr/>
        </p:nvPicPr>
        <p:blipFill>
          <a:blip r:embed="rId52" cstate="print"/>
          <a:stretch>
            <a:fillRect/>
          </a:stretch>
        </p:blipFill>
        <p:spPr>
          <a:xfrm>
            <a:off x="5537455" y="1544049"/>
            <a:ext cx="157801" cy="157801"/>
          </a:xfrm>
          <a:prstGeom prst="rect">
            <a:avLst/>
          </a:prstGeom>
        </p:spPr>
      </p:pic>
      <p:pic>
        <p:nvPicPr>
          <p:cNvPr id="74" name="object 74"/>
          <p:cNvPicPr/>
          <p:nvPr/>
        </p:nvPicPr>
        <p:blipFill>
          <a:blip r:embed="rId53" cstate="print"/>
          <a:stretch>
            <a:fillRect/>
          </a:stretch>
        </p:blipFill>
        <p:spPr>
          <a:xfrm>
            <a:off x="4123911" y="1544048"/>
            <a:ext cx="157801" cy="157801"/>
          </a:xfrm>
          <a:prstGeom prst="rect">
            <a:avLst/>
          </a:prstGeom>
        </p:spPr>
      </p:pic>
      <p:pic>
        <p:nvPicPr>
          <p:cNvPr id="75" name="object 75"/>
          <p:cNvPicPr/>
          <p:nvPr/>
        </p:nvPicPr>
        <p:blipFill>
          <a:blip r:embed="rId54" cstate="print"/>
          <a:stretch>
            <a:fillRect/>
          </a:stretch>
        </p:blipFill>
        <p:spPr>
          <a:xfrm>
            <a:off x="6263169" y="1544049"/>
            <a:ext cx="157801" cy="157801"/>
          </a:xfrm>
          <a:prstGeom prst="rect">
            <a:avLst/>
          </a:prstGeom>
        </p:spPr>
      </p:pic>
      <p:pic>
        <p:nvPicPr>
          <p:cNvPr id="76" name="object 76"/>
          <p:cNvPicPr/>
          <p:nvPr/>
        </p:nvPicPr>
        <p:blipFill>
          <a:blip r:embed="rId55" cstate="print"/>
          <a:stretch>
            <a:fillRect/>
          </a:stretch>
        </p:blipFill>
        <p:spPr>
          <a:xfrm>
            <a:off x="8969726" y="1550285"/>
            <a:ext cx="157801" cy="157801"/>
          </a:xfrm>
          <a:prstGeom prst="rect">
            <a:avLst/>
          </a:prstGeom>
        </p:spPr>
      </p:pic>
      <p:pic>
        <p:nvPicPr>
          <p:cNvPr id="77" name="object 77">
            <a:hlinkClick r:id="rId56"/>
          </p:cNvPr>
          <p:cNvPicPr/>
          <p:nvPr/>
        </p:nvPicPr>
        <p:blipFill>
          <a:blip r:embed="rId57" cstate="print"/>
          <a:stretch>
            <a:fillRect/>
          </a:stretch>
        </p:blipFill>
        <p:spPr>
          <a:xfrm>
            <a:off x="9632028" y="3687188"/>
            <a:ext cx="189356" cy="189356"/>
          </a:xfrm>
          <a:prstGeom prst="rect">
            <a:avLst/>
          </a:prstGeom>
        </p:spPr>
      </p:pic>
      <p:pic>
        <p:nvPicPr>
          <p:cNvPr id="78" name="object 78"/>
          <p:cNvPicPr/>
          <p:nvPr/>
        </p:nvPicPr>
        <p:blipFill>
          <a:blip r:embed="rId58" cstate="print"/>
          <a:stretch>
            <a:fillRect/>
          </a:stretch>
        </p:blipFill>
        <p:spPr>
          <a:xfrm>
            <a:off x="4644611" y="2755258"/>
            <a:ext cx="91059" cy="91047"/>
          </a:xfrm>
          <a:prstGeom prst="rect">
            <a:avLst/>
          </a:prstGeom>
        </p:spPr>
      </p:pic>
      <p:pic>
        <p:nvPicPr>
          <p:cNvPr id="79" name="object 79"/>
          <p:cNvPicPr/>
          <p:nvPr/>
        </p:nvPicPr>
        <p:blipFill>
          <a:blip r:embed="rId59" cstate="print"/>
          <a:stretch>
            <a:fillRect/>
          </a:stretch>
        </p:blipFill>
        <p:spPr>
          <a:xfrm>
            <a:off x="7451206" y="2755258"/>
            <a:ext cx="91059" cy="91047"/>
          </a:xfrm>
          <a:prstGeom prst="rect">
            <a:avLst/>
          </a:prstGeom>
        </p:spPr>
      </p:pic>
      <p:pic>
        <p:nvPicPr>
          <p:cNvPr id="80" name="object 80"/>
          <p:cNvPicPr/>
          <p:nvPr/>
        </p:nvPicPr>
        <p:blipFill>
          <a:blip r:embed="rId58" cstate="print"/>
          <a:stretch>
            <a:fillRect/>
          </a:stretch>
        </p:blipFill>
        <p:spPr>
          <a:xfrm>
            <a:off x="4644611" y="3855962"/>
            <a:ext cx="91059" cy="91047"/>
          </a:xfrm>
          <a:prstGeom prst="rect">
            <a:avLst/>
          </a:prstGeom>
        </p:spPr>
      </p:pic>
      <p:pic>
        <p:nvPicPr>
          <p:cNvPr id="81" name="object 81"/>
          <p:cNvPicPr/>
          <p:nvPr/>
        </p:nvPicPr>
        <p:blipFill>
          <a:blip r:embed="rId59" cstate="print"/>
          <a:stretch>
            <a:fillRect/>
          </a:stretch>
        </p:blipFill>
        <p:spPr>
          <a:xfrm>
            <a:off x="7451206" y="3855962"/>
            <a:ext cx="91059" cy="91047"/>
          </a:xfrm>
          <a:prstGeom prst="rect">
            <a:avLst/>
          </a:prstGeom>
        </p:spPr>
      </p:pic>
      <p:pic>
        <p:nvPicPr>
          <p:cNvPr id="82" name="object 82"/>
          <p:cNvPicPr/>
          <p:nvPr/>
        </p:nvPicPr>
        <p:blipFill>
          <a:blip r:embed="rId60" cstate="print"/>
          <a:stretch>
            <a:fillRect/>
          </a:stretch>
        </p:blipFill>
        <p:spPr>
          <a:xfrm>
            <a:off x="4644611" y="4954139"/>
            <a:ext cx="91059" cy="91047"/>
          </a:xfrm>
          <a:prstGeom prst="rect">
            <a:avLst/>
          </a:prstGeom>
        </p:spPr>
      </p:pic>
      <p:pic>
        <p:nvPicPr>
          <p:cNvPr id="83" name="object 83"/>
          <p:cNvPicPr/>
          <p:nvPr/>
        </p:nvPicPr>
        <p:blipFill>
          <a:blip r:embed="rId61" cstate="print"/>
          <a:stretch>
            <a:fillRect/>
          </a:stretch>
        </p:blipFill>
        <p:spPr>
          <a:xfrm>
            <a:off x="7450502" y="4954139"/>
            <a:ext cx="91059" cy="91047"/>
          </a:xfrm>
          <a:prstGeom prst="rect">
            <a:avLst/>
          </a:prstGeom>
        </p:spPr>
      </p:pic>
      <p:pic>
        <p:nvPicPr>
          <p:cNvPr id="84" name="object 84"/>
          <p:cNvPicPr/>
          <p:nvPr/>
        </p:nvPicPr>
        <p:blipFill>
          <a:blip r:embed="rId62" cstate="print"/>
          <a:stretch>
            <a:fillRect/>
          </a:stretch>
        </p:blipFill>
        <p:spPr>
          <a:xfrm>
            <a:off x="2127363" y="1954917"/>
            <a:ext cx="146750" cy="238048"/>
          </a:xfrm>
          <a:prstGeom prst="rect">
            <a:avLst/>
          </a:prstGeom>
        </p:spPr>
      </p:pic>
      <p:pic>
        <p:nvPicPr>
          <p:cNvPr id="85" name="object 85"/>
          <p:cNvPicPr/>
          <p:nvPr/>
        </p:nvPicPr>
        <p:blipFill>
          <a:blip r:embed="rId63" cstate="print"/>
          <a:stretch>
            <a:fillRect/>
          </a:stretch>
        </p:blipFill>
        <p:spPr>
          <a:xfrm>
            <a:off x="5882976" y="2940706"/>
            <a:ext cx="189356" cy="189356"/>
          </a:xfrm>
          <a:prstGeom prst="rect">
            <a:avLst/>
          </a:prstGeom>
        </p:spPr>
      </p:pic>
      <p:pic>
        <p:nvPicPr>
          <p:cNvPr id="86" name="object 86"/>
          <p:cNvPicPr/>
          <p:nvPr/>
        </p:nvPicPr>
        <p:blipFill>
          <a:blip r:embed="rId63" cstate="print"/>
          <a:stretch>
            <a:fillRect/>
          </a:stretch>
        </p:blipFill>
        <p:spPr>
          <a:xfrm>
            <a:off x="8684446" y="2940706"/>
            <a:ext cx="189356" cy="189356"/>
          </a:xfrm>
          <a:prstGeom prst="rect">
            <a:avLst/>
          </a:prstGeom>
        </p:spPr>
      </p:pic>
      <p:pic>
        <p:nvPicPr>
          <p:cNvPr id="87" name="object 87"/>
          <p:cNvPicPr/>
          <p:nvPr/>
        </p:nvPicPr>
        <p:blipFill>
          <a:blip r:embed="rId63" cstate="print"/>
          <a:stretch>
            <a:fillRect/>
          </a:stretch>
        </p:blipFill>
        <p:spPr>
          <a:xfrm>
            <a:off x="8684446" y="4062002"/>
            <a:ext cx="189356" cy="189356"/>
          </a:xfrm>
          <a:prstGeom prst="rect">
            <a:avLst/>
          </a:prstGeom>
        </p:spPr>
      </p:pic>
      <p:pic>
        <p:nvPicPr>
          <p:cNvPr id="88" name="object 88"/>
          <p:cNvPicPr/>
          <p:nvPr/>
        </p:nvPicPr>
        <p:blipFill>
          <a:blip r:embed="rId64" cstate="print"/>
          <a:stretch>
            <a:fillRect/>
          </a:stretch>
        </p:blipFill>
        <p:spPr>
          <a:xfrm>
            <a:off x="7709649" y="5304374"/>
            <a:ext cx="189356" cy="189356"/>
          </a:xfrm>
          <a:prstGeom prst="rect">
            <a:avLst/>
          </a:prstGeom>
        </p:spPr>
      </p:pic>
      <p:pic>
        <p:nvPicPr>
          <p:cNvPr id="89" name="object 89"/>
          <p:cNvPicPr/>
          <p:nvPr/>
        </p:nvPicPr>
        <p:blipFill>
          <a:blip r:embed="rId63" cstate="print"/>
          <a:stretch>
            <a:fillRect/>
          </a:stretch>
        </p:blipFill>
        <p:spPr>
          <a:xfrm>
            <a:off x="5884228" y="4066068"/>
            <a:ext cx="189356" cy="189356"/>
          </a:xfrm>
          <a:prstGeom prst="rect">
            <a:avLst/>
          </a:prstGeom>
        </p:spPr>
      </p:pic>
      <p:pic>
        <p:nvPicPr>
          <p:cNvPr id="90" name="object 90"/>
          <p:cNvPicPr/>
          <p:nvPr/>
        </p:nvPicPr>
        <p:blipFill>
          <a:blip r:embed="rId64" cstate="print"/>
          <a:stretch>
            <a:fillRect/>
          </a:stretch>
        </p:blipFill>
        <p:spPr>
          <a:xfrm>
            <a:off x="5884228" y="5164952"/>
            <a:ext cx="189356" cy="189356"/>
          </a:xfrm>
          <a:prstGeom prst="rect">
            <a:avLst/>
          </a:prstGeom>
        </p:spPr>
      </p:pic>
      <p:pic>
        <p:nvPicPr>
          <p:cNvPr id="91" name="object 91"/>
          <p:cNvPicPr/>
          <p:nvPr/>
        </p:nvPicPr>
        <p:blipFill>
          <a:blip r:embed="rId63" cstate="print"/>
          <a:stretch>
            <a:fillRect/>
          </a:stretch>
        </p:blipFill>
        <p:spPr>
          <a:xfrm>
            <a:off x="3070414" y="2946309"/>
            <a:ext cx="189356" cy="189356"/>
          </a:xfrm>
          <a:prstGeom prst="rect">
            <a:avLst/>
          </a:prstGeom>
        </p:spPr>
      </p:pic>
      <p:pic>
        <p:nvPicPr>
          <p:cNvPr id="92" name="object 92"/>
          <p:cNvPicPr/>
          <p:nvPr/>
        </p:nvPicPr>
        <p:blipFill>
          <a:blip r:embed="rId65" cstate="print"/>
          <a:stretch>
            <a:fillRect/>
          </a:stretch>
        </p:blipFill>
        <p:spPr>
          <a:xfrm>
            <a:off x="7731600" y="1543567"/>
            <a:ext cx="157801" cy="157801"/>
          </a:xfrm>
          <a:prstGeom prst="rect">
            <a:avLst/>
          </a:prstGeom>
        </p:spPr>
      </p:pic>
      <p:pic>
        <p:nvPicPr>
          <p:cNvPr id="93" name="object 93"/>
          <p:cNvPicPr/>
          <p:nvPr/>
        </p:nvPicPr>
        <p:blipFill>
          <a:blip r:embed="rId66" cstate="print"/>
          <a:stretch>
            <a:fillRect/>
          </a:stretch>
        </p:blipFill>
        <p:spPr>
          <a:xfrm>
            <a:off x="4924648" y="2940706"/>
            <a:ext cx="189356" cy="189356"/>
          </a:xfrm>
          <a:prstGeom prst="rect">
            <a:avLst/>
          </a:prstGeom>
        </p:spPr>
      </p:pic>
      <p:pic>
        <p:nvPicPr>
          <p:cNvPr id="94" name="object 94"/>
          <p:cNvPicPr/>
          <p:nvPr/>
        </p:nvPicPr>
        <p:blipFill>
          <a:blip r:embed="rId66" cstate="print"/>
          <a:stretch>
            <a:fillRect/>
          </a:stretch>
        </p:blipFill>
        <p:spPr>
          <a:xfrm>
            <a:off x="7726118" y="2940706"/>
            <a:ext cx="189356" cy="189356"/>
          </a:xfrm>
          <a:prstGeom prst="rect">
            <a:avLst/>
          </a:prstGeom>
        </p:spPr>
      </p:pic>
      <p:pic>
        <p:nvPicPr>
          <p:cNvPr id="95" name="object 95"/>
          <p:cNvPicPr/>
          <p:nvPr/>
        </p:nvPicPr>
        <p:blipFill>
          <a:blip r:embed="rId66" cstate="print"/>
          <a:stretch>
            <a:fillRect/>
          </a:stretch>
        </p:blipFill>
        <p:spPr>
          <a:xfrm>
            <a:off x="7726118" y="4062002"/>
            <a:ext cx="189356" cy="189356"/>
          </a:xfrm>
          <a:prstGeom prst="rect">
            <a:avLst/>
          </a:prstGeom>
        </p:spPr>
      </p:pic>
      <p:pic>
        <p:nvPicPr>
          <p:cNvPr id="96" name="object 96"/>
          <p:cNvPicPr/>
          <p:nvPr/>
        </p:nvPicPr>
        <p:blipFill>
          <a:blip r:embed="rId67" cstate="print"/>
          <a:stretch>
            <a:fillRect/>
          </a:stretch>
        </p:blipFill>
        <p:spPr>
          <a:xfrm>
            <a:off x="4924987" y="4066068"/>
            <a:ext cx="189356" cy="189356"/>
          </a:xfrm>
          <a:prstGeom prst="rect">
            <a:avLst/>
          </a:prstGeom>
        </p:spPr>
      </p:pic>
      <p:pic>
        <p:nvPicPr>
          <p:cNvPr id="97" name="object 97"/>
          <p:cNvPicPr/>
          <p:nvPr/>
        </p:nvPicPr>
        <p:blipFill>
          <a:blip r:embed="rId67" cstate="print"/>
          <a:stretch>
            <a:fillRect/>
          </a:stretch>
        </p:blipFill>
        <p:spPr>
          <a:xfrm>
            <a:off x="4924987" y="5164954"/>
            <a:ext cx="189356" cy="189356"/>
          </a:xfrm>
          <a:prstGeom prst="rect">
            <a:avLst/>
          </a:prstGeom>
        </p:spPr>
      </p:pic>
      <p:pic>
        <p:nvPicPr>
          <p:cNvPr id="98" name="object 98"/>
          <p:cNvPicPr/>
          <p:nvPr/>
        </p:nvPicPr>
        <p:blipFill>
          <a:blip r:embed="rId67" cstate="print"/>
          <a:stretch>
            <a:fillRect/>
          </a:stretch>
        </p:blipFill>
        <p:spPr>
          <a:xfrm>
            <a:off x="2112311" y="2946309"/>
            <a:ext cx="189356" cy="189356"/>
          </a:xfrm>
          <a:prstGeom prst="rect">
            <a:avLst/>
          </a:prstGeom>
        </p:spPr>
      </p:pic>
      <p:pic>
        <p:nvPicPr>
          <p:cNvPr id="99" name="object 99">
            <a:hlinkClick r:id="rId68"/>
          </p:cNvPr>
          <p:cNvPicPr/>
          <p:nvPr/>
        </p:nvPicPr>
        <p:blipFill>
          <a:blip r:embed="rId69" cstate="print"/>
          <a:stretch>
            <a:fillRect/>
          </a:stretch>
        </p:blipFill>
        <p:spPr>
          <a:xfrm>
            <a:off x="6835021" y="2583857"/>
            <a:ext cx="189356" cy="189356"/>
          </a:xfrm>
          <a:prstGeom prst="rect">
            <a:avLst/>
          </a:prstGeom>
        </p:spPr>
      </p:pic>
      <p:pic>
        <p:nvPicPr>
          <p:cNvPr id="100" name="object 100">
            <a:hlinkClick r:id="rId68"/>
          </p:cNvPr>
          <p:cNvPicPr/>
          <p:nvPr/>
        </p:nvPicPr>
        <p:blipFill>
          <a:blip r:embed="rId70" cstate="print"/>
          <a:stretch>
            <a:fillRect/>
          </a:stretch>
        </p:blipFill>
        <p:spPr>
          <a:xfrm>
            <a:off x="4017880" y="2583857"/>
            <a:ext cx="189356" cy="189356"/>
          </a:xfrm>
          <a:prstGeom prst="rect">
            <a:avLst/>
          </a:prstGeom>
        </p:spPr>
      </p:pic>
      <p:sp>
        <p:nvSpPr>
          <p:cNvPr id="101" name="object 101"/>
          <p:cNvSpPr txBox="1">
            <a:spLocks noGrp="1"/>
          </p:cNvSpPr>
          <p:nvPr>
            <p:ph type="sldNum" sz="quarter" idx="7"/>
          </p:nvPr>
        </p:nvSpPr>
        <p:spPr>
          <a:xfrm>
            <a:off x="9617669" y="7446650"/>
            <a:ext cx="212725" cy="177800"/>
          </a:xfrm>
          <a:prstGeom prst="rect">
            <a:avLst/>
          </a:prstGeom>
        </p:spPr>
        <p:txBody>
          <a:bodyPr vert="horz" wrap="square" lIns="0" tIns="0" rIns="0" bIns="0" rtlCol="0">
            <a:spAutoFit/>
          </a:bodyPr>
          <a:lstStyle>
            <a:defPPr>
              <a:defRPr kern="0"/>
            </a:defPPr>
            <a:lvl1pPr>
              <a:defRPr sz="900" b="0" i="0">
                <a:solidFill>
                  <a:srgbClr val="505050"/>
                </a:solidFill>
                <a:latin typeface="Segoe UI"/>
                <a:cs typeface="Segoe UI"/>
              </a:defRPr>
            </a:lvl1pPr>
          </a:lstStyle>
          <a:p>
            <a:pPr marL="38100">
              <a:spcBef>
                <a:spcPts val="170"/>
              </a:spcBef>
            </a:pPr>
            <a:fld id="{81D60167-4931-47E6-BA6A-407CBD079E47}" type="slidenum">
              <a:rPr lang="en-NZ" spc="-25" smtClean="0"/>
              <a:pPr marL="38100">
                <a:spcBef>
                  <a:spcPts val="170"/>
                </a:spcBef>
              </a:pPr>
              <a:t>24</a:t>
            </a:fld>
            <a:endParaRPr spc="-22"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61029" y="2245337"/>
            <a:ext cx="2667000" cy="1317812"/>
          </a:xfrm>
          <a:custGeom>
            <a:avLst/>
            <a:gdLst/>
            <a:ahLst/>
            <a:cxnLst/>
            <a:rect l="l" t="t" r="r" b="b"/>
            <a:pathLst>
              <a:path w="3022600" h="1493520">
                <a:moveTo>
                  <a:pt x="2850642" y="0"/>
                </a:moveTo>
                <a:lnTo>
                  <a:pt x="171450" y="0"/>
                </a:lnTo>
                <a:lnTo>
                  <a:pt x="125871" y="6124"/>
                </a:lnTo>
                <a:lnTo>
                  <a:pt x="84915" y="23407"/>
                </a:lnTo>
                <a:lnTo>
                  <a:pt x="50215" y="50215"/>
                </a:lnTo>
                <a:lnTo>
                  <a:pt x="23407" y="84915"/>
                </a:lnTo>
                <a:lnTo>
                  <a:pt x="6124" y="125871"/>
                </a:lnTo>
                <a:lnTo>
                  <a:pt x="0" y="171450"/>
                </a:lnTo>
                <a:lnTo>
                  <a:pt x="0" y="1322006"/>
                </a:lnTo>
                <a:lnTo>
                  <a:pt x="6124" y="1367585"/>
                </a:lnTo>
                <a:lnTo>
                  <a:pt x="23407" y="1408541"/>
                </a:lnTo>
                <a:lnTo>
                  <a:pt x="50215" y="1443240"/>
                </a:lnTo>
                <a:lnTo>
                  <a:pt x="84915" y="1470048"/>
                </a:lnTo>
                <a:lnTo>
                  <a:pt x="125871" y="1487332"/>
                </a:lnTo>
                <a:lnTo>
                  <a:pt x="171450" y="1493456"/>
                </a:lnTo>
                <a:lnTo>
                  <a:pt x="2850642" y="1493456"/>
                </a:lnTo>
                <a:lnTo>
                  <a:pt x="2896220" y="1487332"/>
                </a:lnTo>
                <a:lnTo>
                  <a:pt x="2937176" y="1470048"/>
                </a:lnTo>
                <a:lnTo>
                  <a:pt x="2971876" y="1443240"/>
                </a:lnTo>
                <a:lnTo>
                  <a:pt x="2998684" y="1408541"/>
                </a:lnTo>
                <a:lnTo>
                  <a:pt x="3015967" y="1367585"/>
                </a:lnTo>
                <a:lnTo>
                  <a:pt x="3022092" y="132200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3" name="object 3"/>
          <p:cNvSpPr/>
          <p:nvPr/>
        </p:nvSpPr>
        <p:spPr>
          <a:xfrm>
            <a:off x="4762723" y="2245337"/>
            <a:ext cx="2667000"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4" name="object 4"/>
          <p:cNvSpPr/>
          <p:nvPr/>
        </p:nvSpPr>
        <p:spPr>
          <a:xfrm>
            <a:off x="4762723" y="3354719"/>
            <a:ext cx="2667000"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5" name="object 5"/>
          <p:cNvSpPr/>
          <p:nvPr/>
        </p:nvSpPr>
        <p:spPr>
          <a:xfrm>
            <a:off x="4762723" y="4453664"/>
            <a:ext cx="2667000"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6" name="object 6"/>
          <p:cNvSpPr txBox="1">
            <a:spLocks noGrp="1"/>
          </p:cNvSpPr>
          <p:nvPr>
            <p:ph type="title"/>
          </p:nvPr>
        </p:nvSpPr>
        <p:spPr>
          <a:xfrm>
            <a:off x="1658471" y="211134"/>
            <a:ext cx="9278471" cy="688424"/>
          </a:xfrm>
          <a:prstGeom prst="rect">
            <a:avLst/>
          </a:prstGeom>
        </p:spPr>
        <p:txBody>
          <a:bodyPr vert="horz" wrap="square" lIns="0" tIns="11206" rIns="0" bIns="0" rtlCol="0" anchor="ctr">
            <a:spAutoFit/>
          </a:bodyPr>
          <a:lstStyle/>
          <a:p>
            <a:pPr marL="11206">
              <a:lnSpc>
                <a:spcPct val="100000"/>
              </a:lnSpc>
              <a:spcBef>
                <a:spcPts val="88"/>
              </a:spcBef>
            </a:pPr>
            <a:r>
              <a:rPr spc="-9" dirty="0"/>
              <a:t>Training</a:t>
            </a:r>
            <a:r>
              <a:rPr spc="-35" dirty="0"/>
              <a:t> </a:t>
            </a:r>
            <a:r>
              <a:rPr dirty="0"/>
              <a:t>journey</a:t>
            </a:r>
            <a:r>
              <a:rPr spc="-35" dirty="0"/>
              <a:t> </a:t>
            </a:r>
            <a:r>
              <a:rPr dirty="0"/>
              <a:t>for</a:t>
            </a:r>
            <a:r>
              <a:rPr spc="-31" dirty="0"/>
              <a:t> </a:t>
            </a:r>
            <a:r>
              <a:rPr dirty="0"/>
              <a:t>hybrid</a:t>
            </a:r>
            <a:r>
              <a:rPr spc="-35" dirty="0"/>
              <a:t> </a:t>
            </a:r>
            <a:r>
              <a:rPr dirty="0"/>
              <a:t>cloud</a:t>
            </a:r>
            <a:r>
              <a:rPr spc="-31" dirty="0"/>
              <a:t> </a:t>
            </a:r>
            <a:r>
              <a:rPr dirty="0"/>
              <a:t>IT</a:t>
            </a:r>
            <a:r>
              <a:rPr spc="-31" dirty="0"/>
              <a:t> </a:t>
            </a:r>
            <a:r>
              <a:rPr spc="-18" dirty="0"/>
              <a:t>pros</a:t>
            </a:r>
          </a:p>
        </p:txBody>
      </p:sp>
      <p:sp>
        <p:nvSpPr>
          <p:cNvPr id="7" name="object 7"/>
          <p:cNvSpPr txBox="1"/>
          <p:nvPr/>
        </p:nvSpPr>
        <p:spPr>
          <a:xfrm>
            <a:off x="2319618" y="1973496"/>
            <a:ext cx="619685" cy="174309"/>
          </a:xfrm>
          <a:prstGeom prst="rect">
            <a:avLst/>
          </a:prstGeom>
        </p:spPr>
        <p:txBody>
          <a:bodyPr vert="horz" wrap="square" lIns="0" tIns="11206" rIns="0" bIns="0" rtlCol="0">
            <a:spAutoFit/>
          </a:bodyPr>
          <a:lstStyle/>
          <a:p>
            <a:pPr marL="11206">
              <a:spcBef>
                <a:spcPts val="88"/>
              </a:spcBef>
            </a:pPr>
            <a:r>
              <a:rPr sz="1059" b="1" dirty="0">
                <a:solidFill>
                  <a:srgbClr val="231F20"/>
                </a:solidFill>
                <a:latin typeface="Segoe UI Semibold"/>
                <a:cs typeface="Segoe UI Semibold"/>
              </a:rPr>
              <a:t>Start</a:t>
            </a:r>
            <a:r>
              <a:rPr sz="1059" b="1" spc="-18" dirty="0">
                <a:solidFill>
                  <a:srgbClr val="231F20"/>
                </a:solidFill>
                <a:latin typeface="Segoe UI Semibold"/>
                <a:cs typeface="Segoe UI Semibold"/>
              </a:rPr>
              <a:t> here</a:t>
            </a:r>
            <a:endParaRPr sz="1059">
              <a:latin typeface="Segoe UI Semibold"/>
              <a:cs typeface="Segoe UI Semibold"/>
            </a:endParaRPr>
          </a:p>
        </p:txBody>
      </p:sp>
      <p:sp>
        <p:nvSpPr>
          <p:cNvPr id="8" name="object 8"/>
          <p:cNvSpPr txBox="1"/>
          <p:nvPr/>
        </p:nvSpPr>
        <p:spPr>
          <a:xfrm>
            <a:off x="4908177" y="1990797"/>
            <a:ext cx="2930338" cy="147058"/>
          </a:xfrm>
          <a:prstGeom prst="rect">
            <a:avLst/>
          </a:prstGeom>
        </p:spPr>
        <p:txBody>
          <a:bodyPr vert="horz" wrap="square" lIns="0" tIns="11206" rIns="0" bIns="0" rtlCol="0">
            <a:spAutoFit/>
          </a:bodyPr>
          <a:lstStyle/>
          <a:p>
            <a:pPr marL="11206">
              <a:spcBef>
                <a:spcPts val="88"/>
              </a:spcBef>
            </a:pPr>
            <a:r>
              <a:rPr sz="882" dirty="0">
                <a:solidFill>
                  <a:srgbClr val="231F20"/>
                </a:solidFill>
                <a:latin typeface="Segoe UI"/>
                <a:cs typeface="Segoe UI"/>
              </a:rPr>
              <a:t>Choose</a:t>
            </a:r>
            <a:r>
              <a:rPr sz="882" spc="-13" dirty="0">
                <a:solidFill>
                  <a:srgbClr val="231F20"/>
                </a:solidFill>
                <a:latin typeface="Segoe UI"/>
                <a:cs typeface="Segoe UI"/>
              </a:rPr>
              <a:t> </a:t>
            </a:r>
            <a:r>
              <a:rPr sz="882" dirty="0">
                <a:solidFill>
                  <a:srgbClr val="231F20"/>
                </a:solidFill>
                <a:latin typeface="Segoe UI"/>
                <a:cs typeface="Segoe UI"/>
              </a:rPr>
              <a:t>additional</a:t>
            </a:r>
            <a:r>
              <a:rPr sz="882" spc="-9" dirty="0">
                <a:solidFill>
                  <a:srgbClr val="231F20"/>
                </a:solidFill>
                <a:latin typeface="Segoe UI"/>
                <a:cs typeface="Segoe UI"/>
              </a:rPr>
              <a:t> </a:t>
            </a:r>
            <a:r>
              <a:rPr sz="882" dirty="0">
                <a:solidFill>
                  <a:srgbClr val="231F20"/>
                </a:solidFill>
                <a:latin typeface="Segoe UI"/>
                <a:cs typeface="Segoe UI"/>
              </a:rPr>
              <a:t>paths</a:t>
            </a:r>
            <a:r>
              <a:rPr sz="882" spc="-4" dirty="0">
                <a:solidFill>
                  <a:srgbClr val="231F20"/>
                </a:solidFill>
                <a:latin typeface="Segoe UI"/>
                <a:cs typeface="Segoe UI"/>
              </a:rPr>
              <a:t> </a:t>
            </a:r>
            <a:r>
              <a:rPr sz="882" dirty="0">
                <a:solidFill>
                  <a:srgbClr val="231F20"/>
                </a:solidFill>
                <a:latin typeface="Segoe UI"/>
                <a:cs typeface="Segoe UI"/>
              </a:rPr>
              <a:t>that</a:t>
            </a:r>
            <a:r>
              <a:rPr sz="882" spc="-9" dirty="0">
                <a:solidFill>
                  <a:srgbClr val="231F20"/>
                </a:solidFill>
                <a:latin typeface="Segoe UI"/>
                <a:cs typeface="Segoe UI"/>
              </a:rPr>
              <a:t> </a:t>
            </a:r>
            <a:r>
              <a:rPr sz="882" dirty="0">
                <a:solidFill>
                  <a:srgbClr val="231F20"/>
                </a:solidFill>
                <a:latin typeface="Segoe UI"/>
                <a:cs typeface="Segoe UI"/>
              </a:rPr>
              <a:t>best</a:t>
            </a:r>
            <a:r>
              <a:rPr sz="882" spc="-9" dirty="0">
                <a:solidFill>
                  <a:srgbClr val="231F20"/>
                </a:solidFill>
                <a:latin typeface="Segoe UI"/>
                <a:cs typeface="Segoe UI"/>
              </a:rPr>
              <a:t> </a:t>
            </a:r>
            <a:r>
              <a:rPr sz="882" dirty="0">
                <a:solidFill>
                  <a:srgbClr val="231F20"/>
                </a:solidFill>
                <a:latin typeface="Segoe UI"/>
                <a:cs typeface="Segoe UI"/>
              </a:rPr>
              <a:t>fit</a:t>
            </a:r>
            <a:r>
              <a:rPr sz="882" spc="-4" dirty="0">
                <a:solidFill>
                  <a:srgbClr val="231F20"/>
                </a:solidFill>
                <a:latin typeface="Segoe UI"/>
                <a:cs typeface="Segoe UI"/>
              </a:rPr>
              <a:t> </a:t>
            </a:r>
            <a:r>
              <a:rPr sz="882" dirty="0">
                <a:solidFill>
                  <a:srgbClr val="231F20"/>
                </a:solidFill>
                <a:latin typeface="Segoe UI"/>
                <a:cs typeface="Segoe UI"/>
              </a:rPr>
              <a:t>your</a:t>
            </a:r>
            <a:r>
              <a:rPr sz="882" spc="-9" dirty="0">
                <a:solidFill>
                  <a:srgbClr val="231F20"/>
                </a:solidFill>
                <a:latin typeface="Segoe UI"/>
                <a:cs typeface="Segoe UI"/>
              </a:rPr>
              <a:t> </a:t>
            </a:r>
            <a:r>
              <a:rPr sz="882" dirty="0">
                <a:solidFill>
                  <a:srgbClr val="231F20"/>
                </a:solidFill>
                <a:latin typeface="Segoe UI"/>
                <a:cs typeface="Segoe UI"/>
              </a:rPr>
              <a:t>role</a:t>
            </a:r>
            <a:r>
              <a:rPr sz="882" spc="-9" dirty="0">
                <a:solidFill>
                  <a:srgbClr val="231F20"/>
                </a:solidFill>
                <a:latin typeface="Segoe UI"/>
                <a:cs typeface="Segoe UI"/>
              </a:rPr>
              <a:t> </a:t>
            </a:r>
            <a:r>
              <a:rPr sz="882" dirty="0">
                <a:solidFill>
                  <a:srgbClr val="231F20"/>
                </a:solidFill>
                <a:latin typeface="Segoe UI"/>
                <a:cs typeface="Segoe UI"/>
              </a:rPr>
              <a:t>and</a:t>
            </a:r>
            <a:r>
              <a:rPr sz="882" spc="-4" dirty="0">
                <a:solidFill>
                  <a:srgbClr val="231F20"/>
                </a:solidFill>
                <a:latin typeface="Segoe UI"/>
                <a:cs typeface="Segoe UI"/>
              </a:rPr>
              <a:t> </a:t>
            </a:r>
            <a:r>
              <a:rPr sz="882" spc="-9" dirty="0">
                <a:solidFill>
                  <a:srgbClr val="231F20"/>
                </a:solidFill>
                <a:latin typeface="Segoe UI"/>
                <a:cs typeface="Segoe UI"/>
              </a:rPr>
              <a:t>projects</a:t>
            </a:r>
            <a:endParaRPr sz="882">
              <a:latin typeface="Segoe UI"/>
              <a:cs typeface="Segoe UI"/>
            </a:endParaRPr>
          </a:p>
        </p:txBody>
      </p:sp>
      <p:pic>
        <p:nvPicPr>
          <p:cNvPr id="9" name="object 9"/>
          <p:cNvPicPr/>
          <p:nvPr/>
        </p:nvPicPr>
        <p:blipFill>
          <a:blip r:embed="rId2" cstate="print"/>
          <a:stretch>
            <a:fillRect/>
          </a:stretch>
        </p:blipFill>
        <p:spPr>
          <a:xfrm>
            <a:off x="1658471" y="979069"/>
            <a:ext cx="8875058" cy="302558"/>
          </a:xfrm>
          <a:prstGeom prst="rect">
            <a:avLst/>
          </a:prstGeom>
        </p:spPr>
      </p:pic>
      <p:sp>
        <p:nvSpPr>
          <p:cNvPr id="10" name="object 10"/>
          <p:cNvSpPr txBox="1"/>
          <p:nvPr/>
        </p:nvSpPr>
        <p:spPr>
          <a:xfrm>
            <a:off x="2051476" y="1021829"/>
            <a:ext cx="744631" cy="174309"/>
          </a:xfrm>
          <a:prstGeom prst="rect">
            <a:avLst/>
          </a:prstGeom>
        </p:spPr>
        <p:txBody>
          <a:bodyPr vert="horz" wrap="square" lIns="0" tIns="11206" rIns="0" bIns="0" rtlCol="0">
            <a:spAutoFit/>
          </a:bodyPr>
          <a:lstStyle/>
          <a:p>
            <a:pPr marL="11206">
              <a:spcBef>
                <a:spcPts val="88"/>
              </a:spcBef>
            </a:pPr>
            <a:r>
              <a:rPr sz="1059" dirty="0">
                <a:solidFill>
                  <a:srgbClr val="FFFFFF"/>
                </a:solidFill>
                <a:latin typeface="Segoe UI"/>
                <a:cs typeface="Segoe UI"/>
              </a:rPr>
              <a:t>Grow</a:t>
            </a:r>
            <a:r>
              <a:rPr sz="1059" spc="-22" dirty="0">
                <a:solidFill>
                  <a:srgbClr val="FFFFFF"/>
                </a:solidFill>
                <a:latin typeface="Segoe UI"/>
                <a:cs typeface="Segoe UI"/>
              </a:rPr>
              <a:t> </a:t>
            </a:r>
            <a:r>
              <a:rPr sz="1059" dirty="0">
                <a:solidFill>
                  <a:srgbClr val="FFFFFF"/>
                </a:solidFill>
                <a:latin typeface="Segoe UI"/>
                <a:cs typeface="Segoe UI"/>
              </a:rPr>
              <a:t>in</a:t>
            </a:r>
            <a:r>
              <a:rPr sz="1059" spc="-13" dirty="0">
                <a:solidFill>
                  <a:srgbClr val="FFFFFF"/>
                </a:solidFill>
                <a:latin typeface="Segoe UI"/>
                <a:cs typeface="Segoe UI"/>
              </a:rPr>
              <a:t> </a:t>
            </a:r>
            <a:r>
              <a:rPr sz="1059" spc="-18" dirty="0">
                <a:solidFill>
                  <a:srgbClr val="FFFFFF"/>
                </a:solidFill>
                <a:latin typeface="Segoe UI"/>
                <a:cs typeface="Segoe UI"/>
              </a:rPr>
              <a:t>role</a:t>
            </a:r>
            <a:endParaRPr sz="1059">
              <a:latin typeface="Segoe UI"/>
              <a:cs typeface="Segoe UI"/>
            </a:endParaRPr>
          </a:p>
        </p:txBody>
      </p:sp>
      <p:sp>
        <p:nvSpPr>
          <p:cNvPr id="11" name="object 11"/>
          <p:cNvSpPr txBox="1"/>
          <p:nvPr/>
        </p:nvSpPr>
        <p:spPr>
          <a:xfrm>
            <a:off x="2101103" y="2333756"/>
            <a:ext cx="1782296" cy="414148"/>
          </a:xfrm>
          <a:prstGeom prst="rect">
            <a:avLst/>
          </a:prstGeom>
        </p:spPr>
        <p:txBody>
          <a:bodyPr vert="horz" wrap="square" lIns="0" tIns="22412" rIns="0" bIns="0" rtlCol="0">
            <a:spAutoFit/>
          </a:bodyPr>
          <a:lstStyle/>
          <a:p>
            <a:pPr marL="11206" marR="4483">
              <a:lnSpc>
                <a:spcPts val="882"/>
              </a:lnSpc>
              <a:spcBef>
                <a:spcPts val="176"/>
              </a:spcBef>
            </a:pPr>
            <a:r>
              <a:rPr sz="794" b="1" dirty="0">
                <a:solidFill>
                  <a:srgbClr val="0068B8"/>
                </a:solidFill>
                <a:latin typeface="Segoe UI Semibold"/>
                <a:cs typeface="Segoe UI Semibold"/>
              </a:rPr>
              <a:t>Manage</a:t>
            </a:r>
            <a:r>
              <a:rPr sz="794" b="1" spc="-4" dirty="0">
                <a:solidFill>
                  <a:srgbClr val="0068B8"/>
                </a:solidFill>
                <a:latin typeface="Segoe UI Semibold"/>
                <a:cs typeface="Segoe UI Semibold"/>
              </a:rPr>
              <a:t> </a:t>
            </a:r>
            <a:r>
              <a:rPr sz="794" b="1" dirty="0">
                <a:solidFill>
                  <a:srgbClr val="0068B8"/>
                </a:solidFill>
                <a:latin typeface="Segoe UI Semibold"/>
                <a:cs typeface="Segoe UI Semibold"/>
              </a:rPr>
              <a:t>Windows Server</a:t>
            </a:r>
            <a:r>
              <a:rPr sz="794" b="1" spc="-4" dirty="0">
                <a:solidFill>
                  <a:srgbClr val="0068B8"/>
                </a:solidFill>
                <a:latin typeface="Segoe UI Semibold"/>
                <a:cs typeface="Segoe UI Semibold"/>
              </a:rPr>
              <a:t> </a:t>
            </a:r>
            <a:r>
              <a:rPr sz="794" b="1" spc="-9" dirty="0">
                <a:solidFill>
                  <a:srgbClr val="0068B8"/>
                </a:solidFill>
                <a:latin typeface="Segoe UI Semibold"/>
                <a:cs typeface="Segoe UI Semibold"/>
              </a:rPr>
              <a:t>on-premises, </a:t>
            </a:r>
            <a:r>
              <a:rPr sz="794" b="1" dirty="0">
                <a:solidFill>
                  <a:srgbClr val="0068B8"/>
                </a:solidFill>
                <a:latin typeface="Segoe UI Semibold"/>
                <a:cs typeface="Segoe UI Semibold"/>
              </a:rPr>
              <a:t>hybrid,</a:t>
            </a:r>
            <a:r>
              <a:rPr sz="794" b="1" spc="-18" dirty="0">
                <a:solidFill>
                  <a:srgbClr val="0068B8"/>
                </a:solidFill>
                <a:latin typeface="Segoe UI Semibold"/>
                <a:cs typeface="Segoe UI Semibold"/>
              </a:rPr>
              <a:t> </a:t>
            </a:r>
            <a:r>
              <a:rPr sz="794" b="1" dirty="0">
                <a:solidFill>
                  <a:srgbClr val="0068B8"/>
                </a:solidFill>
                <a:latin typeface="Segoe UI Semibold"/>
                <a:cs typeface="Segoe UI Semibold"/>
              </a:rPr>
              <a:t>and</a:t>
            </a:r>
            <a:r>
              <a:rPr sz="794" b="1" spc="-4" dirty="0">
                <a:solidFill>
                  <a:srgbClr val="0068B8"/>
                </a:solidFill>
                <a:latin typeface="Segoe UI Semibold"/>
                <a:cs typeface="Segoe UI Semibold"/>
              </a:rPr>
              <a:t> </a:t>
            </a:r>
            <a:r>
              <a:rPr sz="794" b="1" dirty="0">
                <a:solidFill>
                  <a:srgbClr val="0068B8"/>
                </a:solidFill>
                <a:latin typeface="Segoe UI Semibold"/>
                <a:cs typeface="Segoe UI Semibold"/>
              </a:rPr>
              <a:t>IaaS</a:t>
            </a:r>
            <a:r>
              <a:rPr sz="794" b="1" spc="-9" dirty="0">
                <a:solidFill>
                  <a:srgbClr val="0068B8"/>
                </a:solidFill>
                <a:latin typeface="Segoe UI Semibold"/>
                <a:cs typeface="Segoe UI Semibold"/>
              </a:rPr>
              <a:t> </a:t>
            </a:r>
            <a:r>
              <a:rPr sz="794" b="1" dirty="0">
                <a:solidFill>
                  <a:srgbClr val="0068B8"/>
                </a:solidFill>
                <a:latin typeface="Segoe UI Semibold"/>
                <a:cs typeface="Segoe UI Semibold"/>
              </a:rPr>
              <a:t>platform</a:t>
            </a:r>
            <a:r>
              <a:rPr sz="794" b="1" spc="-4" dirty="0">
                <a:solidFill>
                  <a:srgbClr val="0068B8"/>
                </a:solidFill>
                <a:latin typeface="Segoe UI Semibold"/>
                <a:cs typeface="Segoe UI Semibold"/>
              </a:rPr>
              <a:t> </a:t>
            </a:r>
            <a:r>
              <a:rPr sz="794" b="1" spc="-9" dirty="0">
                <a:solidFill>
                  <a:srgbClr val="0068B8"/>
                </a:solidFill>
                <a:latin typeface="Segoe UI Semibold"/>
                <a:cs typeface="Segoe UI Semibold"/>
              </a:rPr>
              <a:t>workloads</a:t>
            </a:r>
            <a:endParaRPr sz="794">
              <a:latin typeface="Segoe UI Semibold"/>
              <a:cs typeface="Segoe UI Semibold"/>
            </a:endParaRPr>
          </a:p>
          <a:p>
            <a:pPr marL="11206">
              <a:spcBef>
                <a:spcPts val="309"/>
              </a:spcBef>
            </a:pPr>
            <a:r>
              <a:rPr sz="794" dirty="0">
                <a:latin typeface="Segoe UI"/>
                <a:cs typeface="Segoe UI"/>
              </a:rPr>
              <a:t>Windows</a:t>
            </a:r>
            <a:r>
              <a:rPr sz="794" spc="-9" dirty="0">
                <a:latin typeface="Segoe UI"/>
                <a:cs typeface="Segoe UI"/>
              </a:rPr>
              <a:t> </a:t>
            </a:r>
            <a:r>
              <a:rPr sz="794" dirty="0">
                <a:latin typeface="Segoe UI"/>
                <a:cs typeface="Segoe UI"/>
              </a:rPr>
              <a:t>Server</a:t>
            </a:r>
            <a:r>
              <a:rPr sz="794" spc="-4" dirty="0">
                <a:latin typeface="Segoe UI"/>
                <a:cs typeface="Segoe UI"/>
              </a:rPr>
              <a:t> </a:t>
            </a:r>
            <a:r>
              <a:rPr sz="794" dirty="0">
                <a:latin typeface="Segoe UI"/>
                <a:cs typeface="Segoe UI"/>
              </a:rPr>
              <a:t>hybrid</a:t>
            </a:r>
            <a:r>
              <a:rPr sz="794" spc="-4" dirty="0">
                <a:latin typeface="Segoe UI"/>
                <a:cs typeface="Segoe UI"/>
              </a:rPr>
              <a:t> </a:t>
            </a:r>
            <a:r>
              <a:rPr sz="794" spc="-9" dirty="0">
                <a:latin typeface="Segoe UI"/>
                <a:cs typeface="Segoe UI"/>
              </a:rPr>
              <a:t>administrator</a:t>
            </a:r>
            <a:endParaRPr sz="794">
              <a:latin typeface="Segoe UI"/>
              <a:cs typeface="Segoe UI"/>
            </a:endParaRPr>
          </a:p>
        </p:txBody>
      </p:sp>
      <p:sp>
        <p:nvSpPr>
          <p:cNvPr id="12" name="object 12"/>
          <p:cNvSpPr txBox="1"/>
          <p:nvPr/>
        </p:nvSpPr>
        <p:spPr>
          <a:xfrm>
            <a:off x="4902797" y="2333756"/>
            <a:ext cx="1562100" cy="414148"/>
          </a:xfrm>
          <a:prstGeom prst="rect">
            <a:avLst/>
          </a:prstGeom>
        </p:spPr>
        <p:txBody>
          <a:bodyPr vert="horz" wrap="square" lIns="0" tIns="22412" rIns="0" bIns="0" rtlCol="0">
            <a:spAutoFit/>
          </a:bodyPr>
          <a:lstStyle/>
          <a:p>
            <a:pPr marL="11206" marR="4483">
              <a:lnSpc>
                <a:spcPts val="882"/>
              </a:lnSpc>
              <a:spcBef>
                <a:spcPts val="176"/>
              </a:spcBef>
            </a:pPr>
            <a:r>
              <a:rPr sz="794" b="1" dirty="0">
                <a:solidFill>
                  <a:srgbClr val="0068B8"/>
                </a:solidFill>
                <a:latin typeface="Segoe UI Semibold"/>
                <a:cs typeface="Segoe UI Semibold"/>
              </a:rPr>
              <a:t>Implement,</a:t>
            </a:r>
            <a:r>
              <a:rPr sz="794" b="1" spc="-9" dirty="0">
                <a:solidFill>
                  <a:srgbClr val="0068B8"/>
                </a:solidFill>
                <a:latin typeface="Segoe UI Semibold"/>
                <a:cs typeface="Segoe UI Semibold"/>
              </a:rPr>
              <a:t> </a:t>
            </a:r>
            <a:r>
              <a:rPr sz="794" b="1" dirty="0">
                <a:solidFill>
                  <a:srgbClr val="0068B8"/>
                </a:solidFill>
                <a:latin typeface="Segoe UI Semibold"/>
                <a:cs typeface="Segoe UI Semibold"/>
              </a:rPr>
              <a:t>manage, and </a:t>
            </a:r>
            <a:r>
              <a:rPr sz="794" b="1" spc="-9" dirty="0">
                <a:solidFill>
                  <a:srgbClr val="0068B8"/>
                </a:solidFill>
                <a:latin typeface="Segoe UI Semibold"/>
                <a:cs typeface="Segoe UI Semibold"/>
              </a:rPr>
              <a:t>monitor </a:t>
            </a:r>
            <a:r>
              <a:rPr sz="794" b="1" dirty="0">
                <a:solidFill>
                  <a:srgbClr val="0068B8"/>
                </a:solidFill>
                <a:latin typeface="Segoe UI Semibold"/>
                <a:cs typeface="Segoe UI Semibold"/>
              </a:rPr>
              <a:t>cloud</a:t>
            </a:r>
            <a:r>
              <a:rPr sz="794" b="1" spc="-22" dirty="0">
                <a:solidFill>
                  <a:srgbClr val="0068B8"/>
                </a:solidFill>
                <a:latin typeface="Segoe UI Semibold"/>
                <a:cs typeface="Segoe UI Semibold"/>
              </a:rPr>
              <a:t> </a:t>
            </a:r>
            <a:r>
              <a:rPr sz="794" b="1" spc="-9" dirty="0">
                <a:solidFill>
                  <a:srgbClr val="0068B8"/>
                </a:solidFill>
                <a:latin typeface="Segoe UI Semibold"/>
                <a:cs typeface="Segoe UI Semibold"/>
              </a:rPr>
              <a:t>solutions</a:t>
            </a:r>
            <a:endParaRPr sz="794">
              <a:latin typeface="Segoe UI Semibold"/>
              <a:cs typeface="Segoe UI Semibold"/>
            </a:endParaRPr>
          </a:p>
          <a:p>
            <a:pPr marL="11206">
              <a:spcBef>
                <a:spcPts val="309"/>
              </a:spcBef>
            </a:pPr>
            <a:r>
              <a:rPr sz="794" dirty="0">
                <a:latin typeface="Segoe UI"/>
                <a:cs typeface="Segoe UI"/>
              </a:rPr>
              <a:t>Azure</a:t>
            </a:r>
            <a:r>
              <a:rPr sz="794" spc="-13" dirty="0">
                <a:latin typeface="Segoe UI"/>
                <a:cs typeface="Segoe UI"/>
              </a:rPr>
              <a:t> </a:t>
            </a:r>
            <a:r>
              <a:rPr sz="794" spc="-9" dirty="0">
                <a:latin typeface="Segoe UI"/>
                <a:cs typeface="Segoe UI"/>
              </a:rPr>
              <a:t>administrator</a:t>
            </a:r>
            <a:endParaRPr sz="794">
              <a:latin typeface="Segoe UI"/>
              <a:cs typeface="Segoe UI"/>
            </a:endParaRPr>
          </a:p>
        </p:txBody>
      </p:sp>
      <p:sp>
        <p:nvSpPr>
          <p:cNvPr id="13" name="object 13"/>
          <p:cNvSpPr txBox="1"/>
          <p:nvPr/>
        </p:nvSpPr>
        <p:spPr>
          <a:xfrm>
            <a:off x="4902797" y="3435709"/>
            <a:ext cx="1823196" cy="414148"/>
          </a:xfrm>
          <a:prstGeom prst="rect">
            <a:avLst/>
          </a:prstGeom>
        </p:spPr>
        <p:txBody>
          <a:bodyPr vert="horz" wrap="square" lIns="0" tIns="22412" rIns="0" bIns="0" rtlCol="0">
            <a:spAutoFit/>
          </a:bodyPr>
          <a:lstStyle/>
          <a:p>
            <a:pPr marL="11206" marR="4483">
              <a:lnSpc>
                <a:spcPts val="882"/>
              </a:lnSpc>
              <a:spcBef>
                <a:spcPts val="176"/>
              </a:spcBef>
            </a:pPr>
            <a:r>
              <a:rPr sz="794" b="1" dirty="0">
                <a:solidFill>
                  <a:srgbClr val="0068B8"/>
                </a:solidFill>
                <a:latin typeface="Segoe UI Semibold"/>
                <a:cs typeface="Segoe UI Semibold"/>
              </a:rPr>
              <a:t>Deliver</a:t>
            </a:r>
            <a:r>
              <a:rPr sz="794" b="1" spc="-31" dirty="0">
                <a:solidFill>
                  <a:srgbClr val="0068B8"/>
                </a:solidFill>
                <a:latin typeface="Segoe UI Semibold"/>
                <a:cs typeface="Segoe UI Semibold"/>
              </a:rPr>
              <a:t> </a:t>
            </a:r>
            <a:r>
              <a:rPr sz="794" b="1" dirty="0">
                <a:solidFill>
                  <a:srgbClr val="0068B8"/>
                </a:solidFill>
                <a:latin typeface="Segoe UI Semibold"/>
                <a:cs typeface="Segoe UI Semibold"/>
              </a:rPr>
              <a:t>virtual</a:t>
            </a:r>
            <a:r>
              <a:rPr sz="794" b="1" spc="-26" dirty="0">
                <a:solidFill>
                  <a:srgbClr val="0068B8"/>
                </a:solidFill>
                <a:latin typeface="Segoe UI Semibold"/>
                <a:cs typeface="Segoe UI Semibold"/>
              </a:rPr>
              <a:t> </a:t>
            </a:r>
            <a:r>
              <a:rPr sz="794" b="1" dirty="0">
                <a:solidFill>
                  <a:srgbClr val="0068B8"/>
                </a:solidFill>
                <a:latin typeface="Segoe UI Semibold"/>
                <a:cs typeface="Segoe UI Semibold"/>
              </a:rPr>
              <a:t>desktop</a:t>
            </a:r>
            <a:r>
              <a:rPr sz="794" b="1" spc="-31" dirty="0">
                <a:solidFill>
                  <a:srgbClr val="0068B8"/>
                </a:solidFill>
                <a:latin typeface="Segoe UI Semibold"/>
                <a:cs typeface="Segoe UI Semibold"/>
              </a:rPr>
              <a:t> </a:t>
            </a:r>
            <a:r>
              <a:rPr sz="794" b="1" dirty="0">
                <a:solidFill>
                  <a:srgbClr val="0068B8"/>
                </a:solidFill>
                <a:latin typeface="Segoe UI Semibold"/>
                <a:cs typeface="Segoe UI Semibold"/>
              </a:rPr>
              <a:t>experiences</a:t>
            </a:r>
            <a:r>
              <a:rPr sz="794" b="1" spc="-26" dirty="0">
                <a:solidFill>
                  <a:srgbClr val="0068B8"/>
                </a:solidFill>
                <a:latin typeface="Segoe UI Semibold"/>
                <a:cs typeface="Segoe UI Semibold"/>
              </a:rPr>
              <a:t> </a:t>
            </a:r>
            <a:r>
              <a:rPr sz="794" b="1" spc="-22" dirty="0">
                <a:solidFill>
                  <a:srgbClr val="0068B8"/>
                </a:solidFill>
                <a:latin typeface="Segoe UI Semibold"/>
                <a:cs typeface="Segoe UI Semibold"/>
              </a:rPr>
              <a:t>and </a:t>
            </a:r>
            <a:r>
              <a:rPr sz="794" b="1" dirty="0">
                <a:solidFill>
                  <a:srgbClr val="0068B8"/>
                </a:solidFill>
                <a:latin typeface="Segoe UI Semibold"/>
                <a:cs typeface="Segoe UI Semibold"/>
              </a:rPr>
              <a:t>remote</a:t>
            </a:r>
            <a:r>
              <a:rPr sz="794" b="1" spc="-18" dirty="0">
                <a:solidFill>
                  <a:srgbClr val="0068B8"/>
                </a:solidFill>
                <a:latin typeface="Segoe UI Semibold"/>
                <a:cs typeface="Segoe UI Semibold"/>
              </a:rPr>
              <a:t> </a:t>
            </a:r>
            <a:r>
              <a:rPr sz="794" b="1" dirty="0">
                <a:solidFill>
                  <a:srgbClr val="0068B8"/>
                </a:solidFill>
                <a:latin typeface="Segoe UI Semibold"/>
                <a:cs typeface="Segoe UI Semibold"/>
              </a:rPr>
              <a:t>apps</a:t>
            </a:r>
            <a:r>
              <a:rPr sz="794" b="1" spc="-9" dirty="0">
                <a:solidFill>
                  <a:srgbClr val="0068B8"/>
                </a:solidFill>
                <a:latin typeface="Segoe UI Semibold"/>
                <a:cs typeface="Segoe UI Semibold"/>
              </a:rPr>
              <a:t> </a:t>
            </a:r>
            <a:r>
              <a:rPr sz="794" b="1" dirty="0">
                <a:solidFill>
                  <a:srgbClr val="0068B8"/>
                </a:solidFill>
                <a:latin typeface="Segoe UI Semibold"/>
                <a:cs typeface="Segoe UI Semibold"/>
              </a:rPr>
              <a:t>on</a:t>
            </a:r>
            <a:r>
              <a:rPr sz="794" b="1" spc="-13" dirty="0">
                <a:solidFill>
                  <a:srgbClr val="0068B8"/>
                </a:solidFill>
                <a:latin typeface="Segoe UI Semibold"/>
                <a:cs typeface="Segoe UI Semibold"/>
              </a:rPr>
              <a:t> </a:t>
            </a:r>
            <a:r>
              <a:rPr sz="794" b="1" spc="-18" dirty="0">
                <a:solidFill>
                  <a:srgbClr val="0068B8"/>
                </a:solidFill>
                <a:latin typeface="Segoe UI Semibold"/>
                <a:cs typeface="Segoe UI Semibold"/>
              </a:rPr>
              <a:t>Azure</a:t>
            </a:r>
            <a:endParaRPr sz="794">
              <a:latin typeface="Segoe UI Semibold"/>
              <a:cs typeface="Segoe UI Semibold"/>
            </a:endParaRPr>
          </a:p>
          <a:p>
            <a:pPr marL="11206">
              <a:spcBef>
                <a:spcPts val="309"/>
              </a:spcBef>
            </a:pPr>
            <a:r>
              <a:rPr sz="794" dirty="0">
                <a:latin typeface="Segoe UI"/>
                <a:cs typeface="Segoe UI"/>
              </a:rPr>
              <a:t>Azure</a:t>
            </a:r>
            <a:r>
              <a:rPr sz="794" spc="-13" dirty="0">
                <a:latin typeface="Segoe UI"/>
                <a:cs typeface="Segoe UI"/>
              </a:rPr>
              <a:t> </a:t>
            </a:r>
            <a:r>
              <a:rPr sz="794" dirty="0">
                <a:latin typeface="Segoe UI"/>
                <a:cs typeface="Segoe UI"/>
              </a:rPr>
              <a:t>Virtual</a:t>
            </a:r>
            <a:r>
              <a:rPr sz="794" spc="-9" dirty="0">
                <a:latin typeface="Segoe UI"/>
                <a:cs typeface="Segoe UI"/>
              </a:rPr>
              <a:t> </a:t>
            </a:r>
            <a:r>
              <a:rPr sz="794" dirty="0">
                <a:latin typeface="Segoe UI"/>
                <a:cs typeface="Segoe UI"/>
              </a:rPr>
              <a:t>Desktop</a:t>
            </a:r>
            <a:r>
              <a:rPr sz="794" spc="-9" dirty="0">
                <a:latin typeface="Segoe UI"/>
                <a:cs typeface="Segoe UI"/>
              </a:rPr>
              <a:t> administrator</a:t>
            </a:r>
            <a:endParaRPr sz="794">
              <a:latin typeface="Segoe UI"/>
              <a:cs typeface="Segoe UI"/>
            </a:endParaRPr>
          </a:p>
        </p:txBody>
      </p:sp>
      <p:sp>
        <p:nvSpPr>
          <p:cNvPr id="14" name="object 14"/>
          <p:cNvSpPr txBox="1"/>
          <p:nvPr/>
        </p:nvSpPr>
        <p:spPr>
          <a:xfrm>
            <a:off x="4902797" y="4542086"/>
            <a:ext cx="1794622" cy="253463"/>
          </a:xfrm>
          <a:prstGeom prst="rect">
            <a:avLst/>
          </a:prstGeom>
        </p:spPr>
        <p:txBody>
          <a:bodyPr vert="horz" wrap="square" lIns="0" tIns="22412" rIns="0" bIns="0" rtlCol="0">
            <a:spAutoFit/>
          </a:bodyPr>
          <a:lstStyle/>
          <a:p>
            <a:pPr marL="11206" marR="4483">
              <a:lnSpc>
                <a:spcPts val="882"/>
              </a:lnSpc>
              <a:spcBef>
                <a:spcPts val="176"/>
              </a:spcBef>
            </a:pPr>
            <a:r>
              <a:rPr sz="794" b="1" dirty="0">
                <a:solidFill>
                  <a:srgbClr val="0068B8"/>
                </a:solidFill>
                <a:latin typeface="Segoe UI Semibold"/>
                <a:cs typeface="Segoe UI Semibold"/>
              </a:rPr>
              <a:t>Manage</a:t>
            </a:r>
            <a:r>
              <a:rPr sz="794" b="1" spc="-26" dirty="0">
                <a:solidFill>
                  <a:srgbClr val="0068B8"/>
                </a:solidFill>
                <a:latin typeface="Segoe UI Semibold"/>
                <a:cs typeface="Segoe UI Semibold"/>
              </a:rPr>
              <a:t> </a:t>
            </a:r>
            <a:r>
              <a:rPr sz="794" b="1" spc="-9" dirty="0">
                <a:solidFill>
                  <a:srgbClr val="0068B8"/>
                </a:solidFill>
                <a:latin typeface="Segoe UI Semibold"/>
                <a:cs typeface="Segoe UI Semibold"/>
              </a:rPr>
              <a:t>on-</a:t>
            </a:r>
            <a:r>
              <a:rPr sz="794" b="1" dirty="0">
                <a:solidFill>
                  <a:srgbClr val="0068B8"/>
                </a:solidFill>
                <a:latin typeface="Segoe UI Semibold"/>
                <a:cs typeface="Segoe UI Semibold"/>
              </a:rPr>
              <a:t>premises</a:t>
            </a:r>
            <a:r>
              <a:rPr sz="794" b="1" spc="-22" dirty="0">
                <a:solidFill>
                  <a:srgbClr val="0068B8"/>
                </a:solidFill>
                <a:latin typeface="Segoe UI Semibold"/>
                <a:cs typeface="Segoe UI Semibold"/>
              </a:rPr>
              <a:t> </a:t>
            </a:r>
            <a:r>
              <a:rPr sz="794" b="1" spc="-9" dirty="0">
                <a:solidFill>
                  <a:srgbClr val="0068B8"/>
                </a:solidFill>
                <a:latin typeface="Segoe UI Semibold"/>
                <a:cs typeface="Segoe UI Semibold"/>
              </a:rPr>
              <a:t>hyper-converged environments </a:t>
            </a:r>
            <a:r>
              <a:rPr sz="794" b="1" dirty="0">
                <a:solidFill>
                  <a:srgbClr val="0068B8"/>
                </a:solidFill>
                <a:latin typeface="Segoe UI Semibold"/>
                <a:cs typeface="Segoe UI Semibold"/>
              </a:rPr>
              <a:t>with</a:t>
            </a:r>
            <a:r>
              <a:rPr sz="794" b="1" spc="-9" dirty="0">
                <a:solidFill>
                  <a:srgbClr val="0068B8"/>
                </a:solidFill>
                <a:latin typeface="Segoe UI Semibold"/>
                <a:cs typeface="Segoe UI Semibold"/>
              </a:rPr>
              <a:t> </a:t>
            </a:r>
            <a:r>
              <a:rPr sz="794" b="1" dirty="0">
                <a:solidFill>
                  <a:srgbClr val="0068B8"/>
                </a:solidFill>
                <a:latin typeface="Segoe UI Semibold"/>
                <a:cs typeface="Segoe UI Semibold"/>
              </a:rPr>
              <a:t>Azure</a:t>
            </a:r>
            <a:r>
              <a:rPr sz="794" b="1" spc="-9" dirty="0">
                <a:solidFill>
                  <a:srgbClr val="0068B8"/>
                </a:solidFill>
                <a:latin typeface="Segoe UI Semibold"/>
                <a:cs typeface="Segoe UI Semibold"/>
              </a:rPr>
              <a:t> </a:t>
            </a:r>
            <a:r>
              <a:rPr sz="794" b="1" dirty="0">
                <a:solidFill>
                  <a:srgbClr val="0068B8"/>
                </a:solidFill>
                <a:latin typeface="Segoe UI Semibold"/>
                <a:cs typeface="Segoe UI Semibold"/>
              </a:rPr>
              <a:t>Stack</a:t>
            </a:r>
            <a:r>
              <a:rPr sz="794" b="1" spc="-9" dirty="0">
                <a:solidFill>
                  <a:srgbClr val="0068B8"/>
                </a:solidFill>
                <a:latin typeface="Segoe UI Semibold"/>
                <a:cs typeface="Segoe UI Semibold"/>
              </a:rPr>
              <a:t> </a:t>
            </a:r>
            <a:r>
              <a:rPr sz="794" b="1" spc="-22" dirty="0">
                <a:solidFill>
                  <a:srgbClr val="0068B8"/>
                </a:solidFill>
                <a:latin typeface="Segoe UI Semibold"/>
                <a:cs typeface="Segoe UI Semibold"/>
              </a:rPr>
              <a:t>HCI</a:t>
            </a:r>
            <a:endParaRPr sz="794">
              <a:latin typeface="Segoe UI Semibold"/>
              <a:cs typeface="Segoe UI Semibold"/>
            </a:endParaRPr>
          </a:p>
        </p:txBody>
      </p:sp>
      <p:sp>
        <p:nvSpPr>
          <p:cNvPr id="15" name="object 15">
            <a:hlinkClick r:id="rId3"/>
          </p:cNvPr>
          <p:cNvSpPr/>
          <p:nvPr/>
        </p:nvSpPr>
        <p:spPr>
          <a:xfrm>
            <a:off x="3187401" y="2933790"/>
            <a:ext cx="713815" cy="214592"/>
          </a:xfrm>
          <a:custGeom>
            <a:avLst/>
            <a:gdLst/>
            <a:ahLst/>
            <a:cxnLst/>
            <a:rect l="l" t="t" r="r" b="b"/>
            <a:pathLst>
              <a:path w="808989"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9"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16" name="object 16"/>
          <p:cNvSpPr txBox="1"/>
          <p:nvPr/>
        </p:nvSpPr>
        <p:spPr>
          <a:xfrm>
            <a:off x="3264105" y="2972765"/>
            <a:ext cx="549088"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3"/>
              </a:rPr>
              <a:t>Exam</a:t>
            </a:r>
            <a:r>
              <a:rPr sz="706" spc="9" dirty="0">
                <a:latin typeface="Segoe UI"/>
                <a:cs typeface="Segoe UI"/>
                <a:hlinkClick r:id="rId3"/>
              </a:rPr>
              <a:t> </a:t>
            </a:r>
            <a:r>
              <a:rPr sz="706" dirty="0">
                <a:latin typeface="Segoe UI"/>
                <a:cs typeface="Segoe UI"/>
                <a:hlinkClick r:id="rId3"/>
              </a:rPr>
              <a:t>AZ-</a:t>
            </a:r>
            <a:r>
              <a:rPr sz="706" spc="-22" dirty="0">
                <a:latin typeface="Segoe UI"/>
                <a:cs typeface="Segoe UI"/>
                <a:hlinkClick r:id="rId3"/>
              </a:rPr>
              <a:t>800</a:t>
            </a:r>
            <a:endParaRPr sz="706" dirty="0">
              <a:latin typeface="Segoe UI"/>
              <a:cs typeface="Segoe UI"/>
            </a:endParaRPr>
          </a:p>
        </p:txBody>
      </p:sp>
      <p:sp>
        <p:nvSpPr>
          <p:cNvPr id="17" name="object 17">
            <a:hlinkClick r:id="rId4"/>
          </p:cNvPr>
          <p:cNvSpPr/>
          <p:nvPr/>
        </p:nvSpPr>
        <p:spPr>
          <a:xfrm>
            <a:off x="3187401" y="3220252"/>
            <a:ext cx="713815" cy="214592"/>
          </a:xfrm>
          <a:custGeom>
            <a:avLst/>
            <a:gdLst/>
            <a:ahLst/>
            <a:cxnLst/>
            <a:rect l="l" t="t" r="r" b="b"/>
            <a:pathLst>
              <a:path w="808989"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9"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18" name="object 18"/>
          <p:cNvSpPr txBox="1"/>
          <p:nvPr/>
        </p:nvSpPr>
        <p:spPr>
          <a:xfrm>
            <a:off x="3264105" y="3259223"/>
            <a:ext cx="549088"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4"/>
              </a:rPr>
              <a:t>Exam</a:t>
            </a:r>
            <a:r>
              <a:rPr sz="706" spc="9" dirty="0">
                <a:latin typeface="Segoe UI"/>
                <a:cs typeface="Segoe UI"/>
                <a:hlinkClick r:id="rId4"/>
              </a:rPr>
              <a:t> </a:t>
            </a:r>
            <a:r>
              <a:rPr sz="706" dirty="0">
                <a:latin typeface="Segoe UI"/>
                <a:cs typeface="Segoe UI"/>
                <a:hlinkClick r:id="rId4"/>
              </a:rPr>
              <a:t>AZ-</a:t>
            </a:r>
            <a:r>
              <a:rPr sz="706" spc="-22" dirty="0">
                <a:latin typeface="Segoe UI"/>
                <a:cs typeface="Segoe UI"/>
                <a:hlinkClick r:id="rId4"/>
              </a:rPr>
              <a:t>801</a:t>
            </a:r>
            <a:endParaRPr sz="706" dirty="0">
              <a:latin typeface="Segoe UI"/>
              <a:cs typeface="Segoe UI"/>
            </a:endParaRPr>
          </a:p>
        </p:txBody>
      </p:sp>
      <p:sp>
        <p:nvSpPr>
          <p:cNvPr id="19" name="object 19">
            <a:hlinkClick r:id="rId5"/>
          </p:cNvPr>
          <p:cNvSpPr/>
          <p:nvPr/>
        </p:nvSpPr>
        <p:spPr>
          <a:xfrm>
            <a:off x="6010048" y="2928187"/>
            <a:ext cx="713815" cy="214592"/>
          </a:xfrm>
          <a:custGeom>
            <a:avLst/>
            <a:gdLst/>
            <a:ahLst/>
            <a:cxnLst/>
            <a:rect l="l" t="t" r="r" b="b"/>
            <a:pathLst>
              <a:path w="808989"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8"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20" name="object 20"/>
          <p:cNvSpPr txBox="1"/>
          <p:nvPr/>
        </p:nvSpPr>
        <p:spPr>
          <a:xfrm>
            <a:off x="6086753" y="2967162"/>
            <a:ext cx="549088"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5"/>
              </a:rPr>
              <a:t>Exam</a:t>
            </a:r>
            <a:r>
              <a:rPr sz="706" spc="9" dirty="0">
                <a:latin typeface="Segoe UI"/>
                <a:cs typeface="Segoe UI"/>
                <a:hlinkClick r:id="rId5"/>
              </a:rPr>
              <a:t> </a:t>
            </a:r>
            <a:r>
              <a:rPr sz="706" dirty="0">
                <a:latin typeface="Segoe UI"/>
                <a:cs typeface="Segoe UI"/>
                <a:hlinkClick r:id="rId5"/>
              </a:rPr>
              <a:t>AZ-</a:t>
            </a:r>
            <a:r>
              <a:rPr sz="706" spc="-22" dirty="0">
                <a:latin typeface="Segoe UI"/>
                <a:cs typeface="Segoe UI"/>
                <a:hlinkClick r:id="rId5"/>
              </a:rPr>
              <a:t>104</a:t>
            </a:r>
            <a:endParaRPr sz="706" dirty="0">
              <a:latin typeface="Segoe UI"/>
              <a:cs typeface="Segoe UI"/>
            </a:endParaRPr>
          </a:p>
        </p:txBody>
      </p:sp>
      <p:sp>
        <p:nvSpPr>
          <p:cNvPr id="21" name="object 21">
            <a:hlinkClick r:id="rId6"/>
          </p:cNvPr>
          <p:cNvSpPr/>
          <p:nvPr/>
        </p:nvSpPr>
        <p:spPr>
          <a:xfrm>
            <a:off x="5051721" y="2928187"/>
            <a:ext cx="781050" cy="214592"/>
          </a:xfrm>
          <a:custGeom>
            <a:avLst/>
            <a:gdLst/>
            <a:ahLst/>
            <a:cxnLst/>
            <a:rect l="l" t="t" r="r" b="b"/>
            <a:pathLst>
              <a:path w="885189"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1"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22" name="object 22"/>
          <p:cNvSpPr txBox="1"/>
          <p:nvPr/>
        </p:nvSpPr>
        <p:spPr>
          <a:xfrm>
            <a:off x="5128425" y="2967162"/>
            <a:ext cx="614643"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6"/>
              </a:rPr>
              <a:t>Course</a:t>
            </a:r>
            <a:r>
              <a:rPr sz="706" spc="-9" dirty="0">
                <a:latin typeface="Segoe UI"/>
                <a:cs typeface="Segoe UI"/>
                <a:hlinkClick r:id="rId6"/>
              </a:rPr>
              <a:t> </a:t>
            </a:r>
            <a:r>
              <a:rPr sz="706" dirty="0">
                <a:latin typeface="Segoe UI"/>
                <a:cs typeface="Segoe UI"/>
                <a:hlinkClick r:id="rId6"/>
              </a:rPr>
              <a:t>AZ-</a:t>
            </a:r>
            <a:r>
              <a:rPr sz="706" spc="-22" dirty="0">
                <a:latin typeface="Segoe UI"/>
                <a:cs typeface="Segoe UI"/>
                <a:hlinkClick r:id="rId6"/>
              </a:rPr>
              <a:t>104</a:t>
            </a:r>
            <a:endParaRPr sz="706" dirty="0">
              <a:latin typeface="Segoe UI"/>
              <a:cs typeface="Segoe UI"/>
            </a:endParaRPr>
          </a:p>
        </p:txBody>
      </p:sp>
      <p:sp>
        <p:nvSpPr>
          <p:cNvPr id="23" name="object 23">
            <a:hlinkClick r:id="rId7"/>
          </p:cNvPr>
          <p:cNvSpPr/>
          <p:nvPr/>
        </p:nvSpPr>
        <p:spPr>
          <a:xfrm>
            <a:off x="5052059" y="4053552"/>
            <a:ext cx="781050" cy="214592"/>
          </a:xfrm>
          <a:custGeom>
            <a:avLst/>
            <a:gdLst/>
            <a:ahLst/>
            <a:cxnLst/>
            <a:rect l="l" t="t" r="r" b="b"/>
            <a:pathLst>
              <a:path w="885189"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1"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24" name="object 24"/>
          <p:cNvSpPr txBox="1"/>
          <p:nvPr/>
        </p:nvSpPr>
        <p:spPr>
          <a:xfrm>
            <a:off x="5128764" y="4092523"/>
            <a:ext cx="614643"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7"/>
              </a:rPr>
              <a:t>Course</a:t>
            </a:r>
            <a:r>
              <a:rPr sz="706" spc="-9" dirty="0">
                <a:latin typeface="Segoe UI"/>
                <a:cs typeface="Segoe UI"/>
                <a:hlinkClick r:id="rId7"/>
              </a:rPr>
              <a:t> </a:t>
            </a:r>
            <a:r>
              <a:rPr sz="706" dirty="0">
                <a:latin typeface="Segoe UI"/>
                <a:cs typeface="Segoe UI"/>
                <a:hlinkClick r:id="rId7"/>
              </a:rPr>
              <a:t>AZ-</a:t>
            </a:r>
            <a:r>
              <a:rPr sz="706" spc="-22" dirty="0">
                <a:latin typeface="Segoe UI"/>
                <a:cs typeface="Segoe UI"/>
                <a:hlinkClick r:id="rId7"/>
              </a:rPr>
              <a:t>140</a:t>
            </a:r>
            <a:endParaRPr sz="706" dirty="0">
              <a:latin typeface="Segoe UI"/>
              <a:cs typeface="Segoe UI"/>
            </a:endParaRPr>
          </a:p>
        </p:txBody>
      </p:sp>
      <p:sp>
        <p:nvSpPr>
          <p:cNvPr id="25" name="object 25">
            <a:hlinkClick r:id="rId8"/>
          </p:cNvPr>
          <p:cNvSpPr/>
          <p:nvPr/>
        </p:nvSpPr>
        <p:spPr>
          <a:xfrm>
            <a:off x="5052059" y="5152441"/>
            <a:ext cx="781050" cy="214592"/>
          </a:xfrm>
          <a:custGeom>
            <a:avLst/>
            <a:gdLst/>
            <a:ahLst/>
            <a:cxnLst/>
            <a:rect l="l" t="t" r="r" b="b"/>
            <a:pathLst>
              <a:path w="885189"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1"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26" name="object 26"/>
          <p:cNvSpPr txBox="1"/>
          <p:nvPr/>
        </p:nvSpPr>
        <p:spPr>
          <a:xfrm>
            <a:off x="5128764" y="5191625"/>
            <a:ext cx="634813"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8"/>
              </a:rPr>
              <a:t>Course</a:t>
            </a:r>
            <a:r>
              <a:rPr sz="706" spc="-4" dirty="0">
                <a:latin typeface="Segoe UI"/>
                <a:cs typeface="Segoe UI"/>
                <a:hlinkClick r:id="rId8"/>
              </a:rPr>
              <a:t> </a:t>
            </a:r>
            <a:r>
              <a:rPr sz="706" spc="-9" dirty="0">
                <a:latin typeface="Segoe UI"/>
                <a:cs typeface="Segoe UI"/>
                <a:hlinkClick r:id="rId8"/>
              </a:rPr>
              <a:t>WS-</a:t>
            </a:r>
            <a:r>
              <a:rPr sz="706" spc="-22" dirty="0">
                <a:latin typeface="Segoe UI"/>
                <a:cs typeface="Segoe UI"/>
                <a:hlinkClick r:id="rId8"/>
              </a:rPr>
              <a:t>013</a:t>
            </a:r>
            <a:endParaRPr sz="706" dirty="0">
              <a:latin typeface="Segoe UI"/>
              <a:cs typeface="Segoe UI"/>
            </a:endParaRPr>
          </a:p>
        </p:txBody>
      </p:sp>
      <p:sp>
        <p:nvSpPr>
          <p:cNvPr id="27" name="object 27">
            <a:hlinkClick r:id="rId9"/>
          </p:cNvPr>
          <p:cNvSpPr/>
          <p:nvPr/>
        </p:nvSpPr>
        <p:spPr>
          <a:xfrm>
            <a:off x="2239384" y="2933790"/>
            <a:ext cx="781050" cy="214592"/>
          </a:xfrm>
          <a:custGeom>
            <a:avLst/>
            <a:gdLst/>
            <a:ahLst/>
            <a:cxnLst/>
            <a:rect l="l" t="t" r="r" b="b"/>
            <a:pathLst>
              <a:path w="885190"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2"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28" name="object 28"/>
          <p:cNvSpPr txBox="1"/>
          <p:nvPr/>
        </p:nvSpPr>
        <p:spPr>
          <a:xfrm>
            <a:off x="2316088" y="2972765"/>
            <a:ext cx="614643"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10"/>
              </a:rPr>
              <a:t>Course</a:t>
            </a:r>
            <a:r>
              <a:rPr sz="706" spc="-9" dirty="0">
                <a:latin typeface="Segoe UI"/>
                <a:cs typeface="Segoe UI"/>
                <a:hlinkClick r:id="rId10"/>
              </a:rPr>
              <a:t> </a:t>
            </a:r>
            <a:r>
              <a:rPr sz="706" dirty="0">
                <a:latin typeface="Segoe UI"/>
                <a:cs typeface="Segoe UI"/>
                <a:hlinkClick r:id="rId10"/>
              </a:rPr>
              <a:t>AZ-</a:t>
            </a:r>
            <a:r>
              <a:rPr sz="706" spc="-22" dirty="0">
                <a:latin typeface="Segoe UI"/>
                <a:cs typeface="Segoe UI"/>
                <a:hlinkClick r:id="rId10"/>
              </a:rPr>
              <a:t>800</a:t>
            </a:r>
            <a:endParaRPr sz="706" dirty="0">
              <a:latin typeface="Segoe UI"/>
              <a:cs typeface="Segoe UI"/>
            </a:endParaRPr>
          </a:p>
        </p:txBody>
      </p:sp>
      <p:sp>
        <p:nvSpPr>
          <p:cNvPr id="29" name="object 29">
            <a:hlinkClick r:id="rId11"/>
          </p:cNvPr>
          <p:cNvSpPr/>
          <p:nvPr/>
        </p:nvSpPr>
        <p:spPr>
          <a:xfrm>
            <a:off x="2239384" y="3220252"/>
            <a:ext cx="781050" cy="214592"/>
          </a:xfrm>
          <a:custGeom>
            <a:avLst/>
            <a:gdLst/>
            <a:ahLst/>
            <a:cxnLst/>
            <a:rect l="l" t="t" r="r" b="b"/>
            <a:pathLst>
              <a:path w="885190"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2"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30" name="object 30"/>
          <p:cNvSpPr txBox="1"/>
          <p:nvPr/>
        </p:nvSpPr>
        <p:spPr>
          <a:xfrm>
            <a:off x="2316088" y="3259223"/>
            <a:ext cx="614643"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11"/>
              </a:rPr>
              <a:t>Course</a:t>
            </a:r>
            <a:r>
              <a:rPr sz="706" spc="-9" dirty="0">
                <a:latin typeface="Segoe UI"/>
                <a:cs typeface="Segoe UI"/>
                <a:hlinkClick r:id="rId11"/>
              </a:rPr>
              <a:t> </a:t>
            </a:r>
            <a:r>
              <a:rPr sz="706" dirty="0">
                <a:latin typeface="Segoe UI"/>
                <a:cs typeface="Segoe UI"/>
                <a:hlinkClick r:id="rId11"/>
              </a:rPr>
              <a:t>AZ-</a:t>
            </a:r>
            <a:r>
              <a:rPr sz="706" spc="-22" dirty="0">
                <a:latin typeface="Segoe UI"/>
                <a:cs typeface="Segoe UI"/>
                <a:hlinkClick r:id="rId11"/>
              </a:rPr>
              <a:t>801</a:t>
            </a:r>
            <a:endParaRPr sz="706" dirty="0">
              <a:latin typeface="Segoe UI"/>
              <a:cs typeface="Segoe UI"/>
            </a:endParaRPr>
          </a:p>
        </p:txBody>
      </p:sp>
      <p:sp>
        <p:nvSpPr>
          <p:cNvPr id="31" name="object 31">
            <a:hlinkClick r:id="rId12"/>
          </p:cNvPr>
          <p:cNvSpPr/>
          <p:nvPr/>
        </p:nvSpPr>
        <p:spPr>
          <a:xfrm>
            <a:off x="6026057" y="4053552"/>
            <a:ext cx="713815" cy="214592"/>
          </a:xfrm>
          <a:custGeom>
            <a:avLst/>
            <a:gdLst/>
            <a:ahLst/>
            <a:cxnLst/>
            <a:rect l="l" t="t" r="r" b="b"/>
            <a:pathLst>
              <a:path w="808989"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8"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32" name="object 32"/>
          <p:cNvSpPr txBox="1"/>
          <p:nvPr/>
        </p:nvSpPr>
        <p:spPr>
          <a:xfrm>
            <a:off x="6102762" y="4092523"/>
            <a:ext cx="549088"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12"/>
              </a:rPr>
              <a:t>Exam</a:t>
            </a:r>
            <a:r>
              <a:rPr sz="706" spc="9" dirty="0">
                <a:latin typeface="Segoe UI"/>
                <a:cs typeface="Segoe UI"/>
                <a:hlinkClick r:id="rId12"/>
              </a:rPr>
              <a:t> </a:t>
            </a:r>
            <a:r>
              <a:rPr sz="706" dirty="0">
                <a:latin typeface="Segoe UI"/>
                <a:cs typeface="Segoe UI"/>
                <a:hlinkClick r:id="rId12"/>
              </a:rPr>
              <a:t>AZ-</a:t>
            </a:r>
            <a:r>
              <a:rPr sz="706" spc="-22" dirty="0">
                <a:latin typeface="Segoe UI"/>
                <a:cs typeface="Segoe UI"/>
                <a:hlinkClick r:id="rId12"/>
              </a:rPr>
              <a:t>140</a:t>
            </a:r>
            <a:endParaRPr sz="706" dirty="0">
              <a:latin typeface="Segoe UI"/>
              <a:cs typeface="Segoe UI"/>
            </a:endParaRPr>
          </a:p>
        </p:txBody>
      </p:sp>
      <p:pic>
        <p:nvPicPr>
          <p:cNvPr id="33" name="object 33">
            <a:hlinkClick r:id="rId13"/>
          </p:cNvPr>
          <p:cNvPicPr/>
          <p:nvPr/>
        </p:nvPicPr>
        <p:blipFill>
          <a:blip r:embed="rId14" cstate="print"/>
          <a:stretch>
            <a:fillRect/>
          </a:stretch>
        </p:blipFill>
        <p:spPr>
          <a:xfrm>
            <a:off x="6595234" y="2583857"/>
            <a:ext cx="189356" cy="189356"/>
          </a:xfrm>
          <a:prstGeom prst="rect">
            <a:avLst/>
          </a:prstGeom>
        </p:spPr>
      </p:pic>
      <p:pic>
        <p:nvPicPr>
          <p:cNvPr id="34" name="object 34">
            <a:hlinkClick r:id="rId15"/>
          </p:cNvPr>
          <p:cNvPicPr/>
          <p:nvPr/>
        </p:nvPicPr>
        <p:blipFill>
          <a:blip r:embed="rId14" cstate="print"/>
          <a:stretch>
            <a:fillRect/>
          </a:stretch>
        </p:blipFill>
        <p:spPr>
          <a:xfrm>
            <a:off x="6595234" y="3700258"/>
            <a:ext cx="189356" cy="189356"/>
          </a:xfrm>
          <a:prstGeom prst="rect">
            <a:avLst/>
          </a:prstGeom>
        </p:spPr>
      </p:pic>
      <p:pic>
        <p:nvPicPr>
          <p:cNvPr id="35" name="object 35">
            <a:hlinkClick r:id="rId16"/>
          </p:cNvPr>
          <p:cNvPicPr/>
          <p:nvPr/>
        </p:nvPicPr>
        <p:blipFill>
          <a:blip r:embed="rId17" cstate="print"/>
          <a:stretch>
            <a:fillRect/>
          </a:stretch>
        </p:blipFill>
        <p:spPr>
          <a:xfrm>
            <a:off x="4017625" y="2583857"/>
            <a:ext cx="189356" cy="189356"/>
          </a:xfrm>
          <a:prstGeom prst="rect">
            <a:avLst/>
          </a:prstGeom>
        </p:spPr>
      </p:pic>
      <p:pic>
        <p:nvPicPr>
          <p:cNvPr id="36" name="object 36">
            <a:hlinkClick r:id="rId18"/>
          </p:cNvPr>
          <p:cNvPicPr/>
          <p:nvPr/>
        </p:nvPicPr>
        <p:blipFill>
          <a:blip r:embed="rId19" cstate="print"/>
          <a:stretch>
            <a:fillRect/>
          </a:stretch>
        </p:blipFill>
        <p:spPr>
          <a:xfrm>
            <a:off x="7074809" y="2583857"/>
            <a:ext cx="189356" cy="189356"/>
          </a:xfrm>
          <a:prstGeom prst="rect">
            <a:avLst/>
          </a:prstGeom>
        </p:spPr>
      </p:pic>
      <p:pic>
        <p:nvPicPr>
          <p:cNvPr id="37" name="object 37">
            <a:hlinkClick r:id="rId20"/>
          </p:cNvPr>
          <p:cNvPicPr/>
          <p:nvPr/>
        </p:nvPicPr>
        <p:blipFill>
          <a:blip r:embed="rId19" cstate="print"/>
          <a:stretch>
            <a:fillRect/>
          </a:stretch>
        </p:blipFill>
        <p:spPr>
          <a:xfrm>
            <a:off x="7074809" y="3700258"/>
            <a:ext cx="189356" cy="189356"/>
          </a:xfrm>
          <a:prstGeom prst="rect">
            <a:avLst/>
          </a:prstGeom>
        </p:spPr>
      </p:pic>
      <p:sp>
        <p:nvSpPr>
          <p:cNvPr id="38" name="object 38"/>
          <p:cNvSpPr/>
          <p:nvPr/>
        </p:nvSpPr>
        <p:spPr>
          <a:xfrm>
            <a:off x="2117912" y="2834414"/>
            <a:ext cx="2342029"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sp>
        <p:nvSpPr>
          <p:cNvPr id="39" name="object 39"/>
          <p:cNvSpPr/>
          <p:nvPr/>
        </p:nvSpPr>
        <p:spPr>
          <a:xfrm>
            <a:off x="4919606" y="2834414"/>
            <a:ext cx="2342029"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sp>
        <p:nvSpPr>
          <p:cNvPr id="40" name="object 40"/>
          <p:cNvSpPr/>
          <p:nvPr/>
        </p:nvSpPr>
        <p:spPr>
          <a:xfrm>
            <a:off x="4919606" y="3943796"/>
            <a:ext cx="2342029"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grpSp>
        <p:nvGrpSpPr>
          <p:cNvPr id="41" name="object 41"/>
          <p:cNvGrpSpPr/>
          <p:nvPr/>
        </p:nvGrpSpPr>
        <p:grpSpPr>
          <a:xfrm>
            <a:off x="4644611" y="4954139"/>
            <a:ext cx="2617134" cy="400610"/>
            <a:chOff x="3384292" y="5614690"/>
            <a:chExt cx="2966085" cy="454025"/>
          </a:xfrm>
        </p:grpSpPr>
        <p:sp>
          <p:nvSpPr>
            <p:cNvPr id="42" name="object 42"/>
            <p:cNvSpPr/>
            <p:nvPr/>
          </p:nvSpPr>
          <p:spPr>
            <a:xfrm>
              <a:off x="3695954" y="5715111"/>
              <a:ext cx="2654300"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pic>
          <p:nvPicPr>
            <p:cNvPr id="43" name="object 43"/>
            <p:cNvPicPr/>
            <p:nvPr/>
          </p:nvPicPr>
          <p:blipFill>
            <a:blip r:embed="rId21" cstate="print"/>
            <a:stretch>
              <a:fillRect/>
            </a:stretch>
          </p:blipFill>
          <p:spPr>
            <a:xfrm>
              <a:off x="3384292" y="5614690"/>
              <a:ext cx="103200" cy="103187"/>
            </a:xfrm>
            <a:prstGeom prst="rect">
              <a:avLst/>
            </a:prstGeom>
          </p:spPr>
        </p:pic>
        <p:pic>
          <p:nvPicPr>
            <p:cNvPr id="44" name="object 44"/>
            <p:cNvPicPr/>
            <p:nvPr/>
          </p:nvPicPr>
          <p:blipFill>
            <a:blip r:embed="rId22" cstate="print"/>
            <a:stretch>
              <a:fillRect/>
            </a:stretch>
          </p:blipFill>
          <p:spPr>
            <a:xfrm>
              <a:off x="3702052" y="5853614"/>
              <a:ext cx="214604" cy="214604"/>
            </a:xfrm>
            <a:prstGeom prst="rect">
              <a:avLst/>
            </a:prstGeom>
          </p:spPr>
        </p:pic>
      </p:grpSp>
      <p:pic>
        <p:nvPicPr>
          <p:cNvPr id="45" name="object 45"/>
          <p:cNvPicPr/>
          <p:nvPr/>
        </p:nvPicPr>
        <p:blipFill>
          <a:blip r:embed="rId23" cstate="print"/>
          <a:stretch>
            <a:fillRect/>
          </a:stretch>
        </p:blipFill>
        <p:spPr>
          <a:xfrm>
            <a:off x="4644611" y="2755258"/>
            <a:ext cx="91059" cy="91047"/>
          </a:xfrm>
          <a:prstGeom prst="rect">
            <a:avLst/>
          </a:prstGeom>
        </p:spPr>
      </p:pic>
      <p:pic>
        <p:nvPicPr>
          <p:cNvPr id="46" name="object 46"/>
          <p:cNvPicPr/>
          <p:nvPr/>
        </p:nvPicPr>
        <p:blipFill>
          <a:blip r:embed="rId23" cstate="print"/>
          <a:stretch>
            <a:fillRect/>
          </a:stretch>
        </p:blipFill>
        <p:spPr>
          <a:xfrm>
            <a:off x="4644611" y="3855962"/>
            <a:ext cx="91059" cy="91047"/>
          </a:xfrm>
          <a:prstGeom prst="rect">
            <a:avLst/>
          </a:prstGeom>
        </p:spPr>
      </p:pic>
      <p:pic>
        <p:nvPicPr>
          <p:cNvPr id="47" name="object 47"/>
          <p:cNvPicPr/>
          <p:nvPr/>
        </p:nvPicPr>
        <p:blipFill>
          <a:blip r:embed="rId24" cstate="print"/>
          <a:stretch>
            <a:fillRect/>
          </a:stretch>
        </p:blipFill>
        <p:spPr>
          <a:xfrm>
            <a:off x="2127363" y="1954917"/>
            <a:ext cx="146750" cy="238048"/>
          </a:xfrm>
          <a:prstGeom prst="rect">
            <a:avLst/>
          </a:prstGeom>
        </p:spPr>
      </p:pic>
      <p:pic>
        <p:nvPicPr>
          <p:cNvPr id="48" name="object 48"/>
          <p:cNvPicPr/>
          <p:nvPr/>
        </p:nvPicPr>
        <p:blipFill>
          <a:blip r:embed="rId25" cstate="print"/>
          <a:stretch>
            <a:fillRect/>
          </a:stretch>
        </p:blipFill>
        <p:spPr>
          <a:xfrm>
            <a:off x="5882976" y="2940706"/>
            <a:ext cx="189356" cy="189356"/>
          </a:xfrm>
          <a:prstGeom prst="rect">
            <a:avLst/>
          </a:prstGeom>
        </p:spPr>
      </p:pic>
      <p:pic>
        <p:nvPicPr>
          <p:cNvPr id="49" name="object 49"/>
          <p:cNvPicPr/>
          <p:nvPr/>
        </p:nvPicPr>
        <p:blipFill>
          <a:blip r:embed="rId25" cstate="print"/>
          <a:stretch>
            <a:fillRect/>
          </a:stretch>
        </p:blipFill>
        <p:spPr>
          <a:xfrm>
            <a:off x="5906640" y="4066068"/>
            <a:ext cx="189356" cy="189356"/>
          </a:xfrm>
          <a:prstGeom prst="rect">
            <a:avLst/>
          </a:prstGeom>
        </p:spPr>
      </p:pic>
      <p:pic>
        <p:nvPicPr>
          <p:cNvPr id="50" name="object 50"/>
          <p:cNvPicPr/>
          <p:nvPr/>
        </p:nvPicPr>
        <p:blipFill>
          <a:blip r:embed="rId25" cstate="print"/>
          <a:stretch>
            <a:fillRect/>
          </a:stretch>
        </p:blipFill>
        <p:spPr>
          <a:xfrm>
            <a:off x="3070414" y="2946309"/>
            <a:ext cx="189356" cy="189356"/>
          </a:xfrm>
          <a:prstGeom prst="rect">
            <a:avLst/>
          </a:prstGeom>
        </p:spPr>
      </p:pic>
      <p:pic>
        <p:nvPicPr>
          <p:cNvPr id="51" name="object 51"/>
          <p:cNvPicPr/>
          <p:nvPr/>
        </p:nvPicPr>
        <p:blipFill>
          <a:blip r:embed="rId25" cstate="print"/>
          <a:stretch>
            <a:fillRect/>
          </a:stretch>
        </p:blipFill>
        <p:spPr>
          <a:xfrm>
            <a:off x="3070414" y="3232767"/>
            <a:ext cx="189356" cy="189356"/>
          </a:xfrm>
          <a:prstGeom prst="rect">
            <a:avLst/>
          </a:prstGeom>
        </p:spPr>
      </p:pic>
      <p:pic>
        <p:nvPicPr>
          <p:cNvPr id="52" name="object 52"/>
          <p:cNvPicPr/>
          <p:nvPr/>
        </p:nvPicPr>
        <p:blipFill>
          <a:blip r:embed="rId26" cstate="print"/>
          <a:stretch>
            <a:fillRect/>
          </a:stretch>
        </p:blipFill>
        <p:spPr>
          <a:xfrm>
            <a:off x="4924648" y="2940706"/>
            <a:ext cx="189356" cy="189356"/>
          </a:xfrm>
          <a:prstGeom prst="rect">
            <a:avLst/>
          </a:prstGeom>
        </p:spPr>
      </p:pic>
      <p:pic>
        <p:nvPicPr>
          <p:cNvPr id="53" name="object 53"/>
          <p:cNvPicPr/>
          <p:nvPr/>
        </p:nvPicPr>
        <p:blipFill>
          <a:blip r:embed="rId22" cstate="print"/>
          <a:stretch>
            <a:fillRect/>
          </a:stretch>
        </p:blipFill>
        <p:spPr>
          <a:xfrm>
            <a:off x="4924987" y="4066068"/>
            <a:ext cx="189356" cy="189356"/>
          </a:xfrm>
          <a:prstGeom prst="rect">
            <a:avLst/>
          </a:prstGeom>
        </p:spPr>
      </p:pic>
      <p:pic>
        <p:nvPicPr>
          <p:cNvPr id="54" name="object 54"/>
          <p:cNvPicPr/>
          <p:nvPr/>
        </p:nvPicPr>
        <p:blipFill>
          <a:blip r:embed="rId22" cstate="print"/>
          <a:stretch>
            <a:fillRect/>
          </a:stretch>
        </p:blipFill>
        <p:spPr>
          <a:xfrm>
            <a:off x="2112311" y="2946309"/>
            <a:ext cx="189356" cy="189356"/>
          </a:xfrm>
          <a:prstGeom prst="rect">
            <a:avLst/>
          </a:prstGeom>
        </p:spPr>
      </p:pic>
      <p:pic>
        <p:nvPicPr>
          <p:cNvPr id="55" name="object 55"/>
          <p:cNvPicPr/>
          <p:nvPr/>
        </p:nvPicPr>
        <p:blipFill>
          <a:blip r:embed="rId22" cstate="print"/>
          <a:stretch>
            <a:fillRect/>
          </a:stretch>
        </p:blipFill>
        <p:spPr>
          <a:xfrm>
            <a:off x="2112311" y="3232767"/>
            <a:ext cx="189356" cy="189356"/>
          </a:xfrm>
          <a:prstGeom prst="rect">
            <a:avLst/>
          </a:prstGeom>
        </p:spPr>
      </p:pic>
      <p:pic>
        <p:nvPicPr>
          <p:cNvPr id="56" name="object 56">
            <a:hlinkClick r:id="rId27"/>
          </p:cNvPr>
          <p:cNvPicPr/>
          <p:nvPr/>
        </p:nvPicPr>
        <p:blipFill>
          <a:blip r:embed="rId28" cstate="print"/>
          <a:stretch>
            <a:fillRect/>
          </a:stretch>
        </p:blipFill>
        <p:spPr>
          <a:xfrm>
            <a:off x="6835021" y="2583857"/>
            <a:ext cx="189356" cy="189356"/>
          </a:xfrm>
          <a:prstGeom prst="rect">
            <a:avLst/>
          </a:prstGeom>
        </p:spPr>
      </p:pic>
      <p:pic>
        <p:nvPicPr>
          <p:cNvPr id="57" name="object 57">
            <a:hlinkClick r:id="rId27"/>
          </p:cNvPr>
          <p:cNvPicPr/>
          <p:nvPr/>
        </p:nvPicPr>
        <p:blipFill>
          <a:blip r:embed="rId29" cstate="print"/>
          <a:stretch>
            <a:fillRect/>
          </a:stretch>
        </p:blipFill>
        <p:spPr>
          <a:xfrm>
            <a:off x="4257412" y="2583857"/>
            <a:ext cx="189356" cy="189356"/>
          </a:xfrm>
          <a:prstGeom prst="rect">
            <a:avLst/>
          </a:prstGeom>
        </p:spPr>
      </p:pic>
      <p:pic>
        <p:nvPicPr>
          <p:cNvPr id="58" name="object 58">
            <a:hlinkClick r:id="rId30"/>
          </p:cNvPr>
          <p:cNvPicPr/>
          <p:nvPr/>
        </p:nvPicPr>
        <p:blipFill>
          <a:blip r:embed="rId31" cstate="print"/>
          <a:stretch>
            <a:fillRect/>
          </a:stretch>
        </p:blipFill>
        <p:spPr>
          <a:xfrm>
            <a:off x="6835053" y="3700258"/>
            <a:ext cx="189356" cy="189356"/>
          </a:xfrm>
          <a:prstGeom prst="rect">
            <a:avLst/>
          </a:prstGeom>
        </p:spPr>
      </p:pic>
      <p:grpSp>
        <p:nvGrpSpPr>
          <p:cNvPr id="59" name="object 59"/>
          <p:cNvGrpSpPr/>
          <p:nvPr/>
        </p:nvGrpSpPr>
        <p:grpSpPr>
          <a:xfrm>
            <a:off x="1961030" y="1448984"/>
            <a:ext cx="8269941" cy="348503"/>
            <a:chOff x="342900" y="1642182"/>
            <a:chExt cx="9372600" cy="394970"/>
          </a:xfrm>
        </p:grpSpPr>
        <p:sp>
          <p:nvSpPr>
            <p:cNvPr id="60" name="object 60"/>
            <p:cNvSpPr/>
            <p:nvPr/>
          </p:nvSpPr>
          <p:spPr>
            <a:xfrm>
              <a:off x="342900" y="1642182"/>
              <a:ext cx="9372600" cy="394970"/>
            </a:xfrm>
            <a:custGeom>
              <a:avLst/>
              <a:gdLst/>
              <a:ahLst/>
              <a:cxnLst/>
              <a:rect l="l" t="t" r="r" b="b"/>
              <a:pathLst>
                <a:path w="9372600" h="394969">
                  <a:moveTo>
                    <a:pt x="9200896" y="0"/>
                  </a:moveTo>
                  <a:lnTo>
                    <a:pt x="171450" y="0"/>
                  </a:lnTo>
                  <a:lnTo>
                    <a:pt x="125871" y="6124"/>
                  </a:lnTo>
                  <a:lnTo>
                    <a:pt x="84915" y="23407"/>
                  </a:lnTo>
                  <a:lnTo>
                    <a:pt x="50215" y="50215"/>
                  </a:lnTo>
                  <a:lnTo>
                    <a:pt x="23407" y="84915"/>
                  </a:lnTo>
                  <a:lnTo>
                    <a:pt x="6124" y="125871"/>
                  </a:lnTo>
                  <a:lnTo>
                    <a:pt x="0" y="171450"/>
                  </a:lnTo>
                  <a:lnTo>
                    <a:pt x="0" y="223088"/>
                  </a:lnTo>
                  <a:lnTo>
                    <a:pt x="6124" y="268662"/>
                  </a:lnTo>
                  <a:lnTo>
                    <a:pt x="23407" y="309617"/>
                  </a:lnTo>
                  <a:lnTo>
                    <a:pt x="50215" y="344317"/>
                  </a:lnTo>
                  <a:lnTo>
                    <a:pt x="84915" y="371127"/>
                  </a:lnTo>
                  <a:lnTo>
                    <a:pt x="125871" y="388413"/>
                  </a:lnTo>
                  <a:lnTo>
                    <a:pt x="171450" y="394538"/>
                  </a:lnTo>
                  <a:lnTo>
                    <a:pt x="9200896" y="394538"/>
                  </a:lnTo>
                  <a:lnTo>
                    <a:pt x="9246474" y="388413"/>
                  </a:lnTo>
                  <a:lnTo>
                    <a:pt x="9287430" y="371127"/>
                  </a:lnTo>
                  <a:lnTo>
                    <a:pt x="9322130" y="344317"/>
                  </a:lnTo>
                  <a:lnTo>
                    <a:pt x="9348938" y="309617"/>
                  </a:lnTo>
                  <a:lnTo>
                    <a:pt x="9366221" y="268662"/>
                  </a:lnTo>
                  <a:lnTo>
                    <a:pt x="9372346" y="223088"/>
                  </a:lnTo>
                  <a:lnTo>
                    <a:pt x="9372346" y="171450"/>
                  </a:lnTo>
                  <a:lnTo>
                    <a:pt x="9366221" y="125871"/>
                  </a:lnTo>
                  <a:lnTo>
                    <a:pt x="9348938" y="84915"/>
                  </a:lnTo>
                  <a:lnTo>
                    <a:pt x="9322130" y="50215"/>
                  </a:lnTo>
                  <a:lnTo>
                    <a:pt x="9287430" y="23407"/>
                  </a:lnTo>
                  <a:lnTo>
                    <a:pt x="9246474" y="6124"/>
                  </a:lnTo>
                  <a:lnTo>
                    <a:pt x="9200896" y="0"/>
                  </a:lnTo>
                  <a:close/>
                </a:path>
              </a:pathLst>
            </a:custGeom>
            <a:solidFill>
              <a:srgbClr val="F4F3F5"/>
            </a:solidFill>
          </p:spPr>
          <p:txBody>
            <a:bodyPr wrap="square" lIns="0" tIns="0" rIns="0" bIns="0" rtlCol="0"/>
            <a:lstStyle/>
            <a:p>
              <a:endParaRPr sz="1588"/>
            </a:p>
          </p:txBody>
        </p:sp>
        <p:pic>
          <p:nvPicPr>
            <p:cNvPr id="61" name="object 61"/>
            <p:cNvPicPr/>
            <p:nvPr/>
          </p:nvPicPr>
          <p:blipFill>
            <a:blip r:embed="rId32" cstate="print"/>
            <a:stretch>
              <a:fillRect/>
            </a:stretch>
          </p:blipFill>
          <p:spPr>
            <a:xfrm>
              <a:off x="1016506" y="1749921"/>
              <a:ext cx="178841" cy="178841"/>
            </a:xfrm>
            <a:prstGeom prst="rect">
              <a:avLst/>
            </a:prstGeom>
          </p:spPr>
        </p:pic>
      </p:grpSp>
      <p:graphicFrame>
        <p:nvGraphicFramePr>
          <p:cNvPr id="62" name="object 62"/>
          <p:cNvGraphicFramePr>
            <a:graphicFrameLocks noGrp="1"/>
          </p:cNvGraphicFramePr>
          <p:nvPr/>
        </p:nvGraphicFramePr>
        <p:xfrm>
          <a:off x="2734907" y="1505496"/>
          <a:ext cx="7050740" cy="326465"/>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728943">
                  <a:extLst>
                    <a:ext uri="{9D8B030D-6E8A-4147-A177-3AD203B41FA5}">
                      <a16:colId xmlns:a16="http://schemas.microsoft.com/office/drawing/2014/main" val="20001"/>
                    </a:ext>
                  </a:extLst>
                </a:gridCol>
                <a:gridCol w="1105460">
                  <a:extLst>
                    <a:ext uri="{9D8B030D-6E8A-4147-A177-3AD203B41FA5}">
                      <a16:colId xmlns:a16="http://schemas.microsoft.com/office/drawing/2014/main" val="20002"/>
                    </a:ext>
                  </a:extLst>
                </a:gridCol>
                <a:gridCol w="1075764">
                  <a:extLst>
                    <a:ext uri="{9D8B030D-6E8A-4147-A177-3AD203B41FA5}">
                      <a16:colId xmlns:a16="http://schemas.microsoft.com/office/drawing/2014/main" val="20003"/>
                    </a:ext>
                  </a:extLst>
                </a:gridCol>
                <a:gridCol w="1111062">
                  <a:extLst>
                    <a:ext uri="{9D8B030D-6E8A-4147-A177-3AD203B41FA5}">
                      <a16:colId xmlns:a16="http://schemas.microsoft.com/office/drawing/2014/main" val="20004"/>
                    </a:ext>
                  </a:extLst>
                </a:gridCol>
                <a:gridCol w="1254499">
                  <a:extLst>
                    <a:ext uri="{9D8B030D-6E8A-4147-A177-3AD203B41FA5}">
                      <a16:colId xmlns:a16="http://schemas.microsoft.com/office/drawing/2014/main" val="20005"/>
                    </a:ext>
                  </a:extLst>
                </a:gridCol>
                <a:gridCol w="1089212">
                  <a:extLst>
                    <a:ext uri="{9D8B030D-6E8A-4147-A177-3AD203B41FA5}">
                      <a16:colId xmlns:a16="http://schemas.microsoft.com/office/drawing/2014/main" val="20006"/>
                    </a:ext>
                  </a:extLst>
                </a:gridCol>
              </a:tblGrid>
              <a:tr h="109818">
                <a:tc>
                  <a:txBody>
                    <a:bodyPr/>
                    <a:lstStyle/>
                    <a:p>
                      <a:pPr marL="31750">
                        <a:lnSpc>
                          <a:spcPts val="819"/>
                        </a:lnSpc>
                        <a:spcBef>
                          <a:spcPts val="60"/>
                        </a:spcBef>
                      </a:pPr>
                      <a:r>
                        <a:rPr sz="700" spc="-25" dirty="0">
                          <a:latin typeface="Segoe UI"/>
                          <a:cs typeface="Segoe UI"/>
                        </a:rPr>
                        <a:t>Instructor-led</a:t>
                      </a:r>
                      <a:endParaRPr sz="700">
                        <a:latin typeface="Segoe UI"/>
                        <a:cs typeface="Segoe UI"/>
                      </a:endParaRPr>
                    </a:p>
                  </a:txBody>
                  <a:tcPr marL="0" marR="0" marT="6724" marB="0"/>
                </a:tc>
                <a:tc>
                  <a:txBody>
                    <a:bodyPr/>
                    <a:lstStyle/>
                    <a:p>
                      <a:pPr marL="172085">
                        <a:lnSpc>
                          <a:spcPts val="819"/>
                        </a:lnSpc>
                        <a:spcBef>
                          <a:spcPts val="60"/>
                        </a:spcBef>
                      </a:pPr>
                      <a:r>
                        <a:rPr sz="700" spc="-35" dirty="0">
                          <a:latin typeface="Segoe UI"/>
                          <a:cs typeface="Segoe UI"/>
                        </a:rPr>
                        <a:t>Self-</a:t>
                      </a:r>
                      <a:r>
                        <a:rPr sz="700" spc="-10" dirty="0">
                          <a:latin typeface="Segoe UI"/>
                          <a:cs typeface="Segoe UI"/>
                        </a:rPr>
                        <a:t>paced</a:t>
                      </a:r>
                      <a:endParaRPr sz="700">
                        <a:latin typeface="Segoe UI"/>
                        <a:cs typeface="Segoe UI"/>
                      </a:endParaRPr>
                    </a:p>
                  </a:txBody>
                  <a:tcPr marL="0" marR="0" marT="6724" marB="0"/>
                </a:tc>
                <a:tc>
                  <a:txBody>
                    <a:bodyPr/>
                    <a:lstStyle/>
                    <a:p>
                      <a:pPr marL="205104">
                        <a:lnSpc>
                          <a:spcPts val="819"/>
                        </a:lnSpc>
                        <a:spcBef>
                          <a:spcPts val="60"/>
                        </a:spcBef>
                      </a:pPr>
                      <a:r>
                        <a:rPr sz="700" spc="-25" dirty="0">
                          <a:latin typeface="Segoe UI"/>
                          <a:cs typeface="Segoe UI"/>
                        </a:rPr>
                        <a:t>Microsoft</a:t>
                      </a:r>
                      <a:r>
                        <a:rPr sz="700" spc="10" dirty="0">
                          <a:latin typeface="Segoe UI"/>
                          <a:cs typeface="Segoe UI"/>
                        </a:rPr>
                        <a:t> </a:t>
                      </a:r>
                      <a:r>
                        <a:rPr sz="700" spc="-10" dirty="0">
                          <a:latin typeface="Segoe UI"/>
                          <a:cs typeface="Segoe UI"/>
                        </a:rPr>
                        <a:t>Virtual</a:t>
                      </a:r>
                      <a:endParaRPr sz="700">
                        <a:latin typeface="Segoe UI"/>
                        <a:cs typeface="Segoe UI"/>
                      </a:endParaRPr>
                    </a:p>
                  </a:txBody>
                  <a:tcPr marL="0" marR="0" marT="6724" marB="0">
                    <a:lnR w="12700">
                      <a:solidFill>
                        <a:srgbClr val="505050"/>
                      </a:solidFill>
                      <a:prstDash val="solid"/>
                    </a:lnR>
                  </a:tcPr>
                </a:tc>
                <a:tc>
                  <a:txBody>
                    <a:bodyPr/>
                    <a:lstStyle/>
                    <a:p>
                      <a:pPr marL="561340">
                        <a:lnSpc>
                          <a:spcPts val="819"/>
                        </a:lnSpc>
                        <a:spcBef>
                          <a:spcPts val="60"/>
                        </a:spcBef>
                      </a:pPr>
                      <a:r>
                        <a:rPr sz="700" spc="-20" dirty="0">
                          <a:latin typeface="Segoe UI"/>
                          <a:cs typeface="Segoe UI"/>
                        </a:rPr>
                        <a:t>Exam</a:t>
                      </a:r>
                      <a:endParaRPr sz="700">
                        <a:latin typeface="Segoe UI"/>
                        <a:cs typeface="Segoe UI"/>
                      </a:endParaRPr>
                    </a:p>
                  </a:txBody>
                  <a:tcPr marL="0" marR="0" marT="6724" marB="0">
                    <a:lnL w="12700">
                      <a:solidFill>
                        <a:srgbClr val="505050"/>
                      </a:solidFill>
                      <a:prstDash val="solid"/>
                    </a:lnL>
                  </a:tcPr>
                </a:tc>
                <a:tc>
                  <a:txBody>
                    <a:bodyPr/>
                    <a:lstStyle/>
                    <a:p>
                      <a:pPr marL="160020">
                        <a:lnSpc>
                          <a:spcPts val="819"/>
                        </a:lnSpc>
                        <a:spcBef>
                          <a:spcPts val="60"/>
                        </a:spcBef>
                      </a:pPr>
                      <a:r>
                        <a:rPr sz="700" spc="-25" dirty="0">
                          <a:latin typeface="Segoe UI"/>
                          <a:cs typeface="Segoe UI"/>
                        </a:rPr>
                        <a:t>Microsoft</a:t>
                      </a:r>
                      <a:r>
                        <a:rPr sz="700" spc="10" dirty="0">
                          <a:latin typeface="Segoe UI"/>
                          <a:cs typeface="Segoe UI"/>
                        </a:rPr>
                        <a:t> </a:t>
                      </a:r>
                      <a:r>
                        <a:rPr sz="700" spc="-10" dirty="0">
                          <a:latin typeface="Segoe UI"/>
                          <a:cs typeface="Segoe UI"/>
                        </a:rPr>
                        <a:t>Official</a:t>
                      </a:r>
                      <a:endParaRPr sz="700">
                        <a:latin typeface="Segoe UI"/>
                        <a:cs typeface="Segoe UI"/>
                      </a:endParaRPr>
                    </a:p>
                  </a:txBody>
                  <a:tcPr marL="0" marR="0" marT="6724" marB="0">
                    <a:lnR w="12700">
                      <a:solidFill>
                        <a:srgbClr val="505050"/>
                      </a:solidFill>
                      <a:prstDash val="solid"/>
                    </a:lnR>
                  </a:tcPr>
                </a:tc>
                <a:tc>
                  <a:txBody>
                    <a:bodyPr/>
                    <a:lstStyle/>
                    <a:p>
                      <a:pPr marL="561340">
                        <a:lnSpc>
                          <a:spcPts val="819"/>
                        </a:lnSpc>
                        <a:spcBef>
                          <a:spcPts val="60"/>
                        </a:spcBef>
                      </a:pPr>
                      <a:r>
                        <a:rPr sz="700" spc="-10" dirty="0">
                          <a:latin typeface="Segoe UI"/>
                          <a:cs typeface="Segoe UI"/>
                        </a:rPr>
                        <a:t>Microsoft</a:t>
                      </a:r>
                      <a:endParaRPr sz="700">
                        <a:latin typeface="Segoe UI"/>
                        <a:cs typeface="Segoe UI"/>
                      </a:endParaRPr>
                    </a:p>
                  </a:txBody>
                  <a:tcPr marL="0" marR="0" marT="6724" marB="0">
                    <a:lnL w="12700">
                      <a:solidFill>
                        <a:srgbClr val="505050"/>
                      </a:solidFill>
                      <a:prstDash val="solid"/>
                    </a:lnL>
                    <a:lnR w="12700">
                      <a:solidFill>
                        <a:srgbClr val="505050"/>
                      </a:solidFill>
                      <a:prstDash val="solid"/>
                    </a:lnR>
                  </a:tcPr>
                </a:tc>
                <a:tc>
                  <a:txBody>
                    <a:bodyPr/>
                    <a:lstStyle/>
                    <a:p>
                      <a:pPr marL="531495">
                        <a:lnSpc>
                          <a:spcPts val="819"/>
                        </a:lnSpc>
                        <a:spcBef>
                          <a:spcPts val="60"/>
                        </a:spcBef>
                      </a:pPr>
                      <a:r>
                        <a:rPr sz="700" spc="-25" dirty="0">
                          <a:latin typeface="Segoe UI"/>
                          <a:cs typeface="Segoe UI"/>
                        </a:rPr>
                        <a:t>Microsoft</a:t>
                      </a:r>
                      <a:r>
                        <a:rPr sz="700" spc="10" dirty="0">
                          <a:latin typeface="Segoe UI"/>
                          <a:cs typeface="Segoe UI"/>
                        </a:rPr>
                        <a:t> </a:t>
                      </a:r>
                      <a:r>
                        <a:rPr sz="700" spc="-10" dirty="0">
                          <a:latin typeface="Segoe UI"/>
                          <a:cs typeface="Segoe UI"/>
                        </a:rPr>
                        <a:t>Learn</a:t>
                      </a:r>
                      <a:endParaRPr sz="700">
                        <a:latin typeface="Segoe UI"/>
                        <a:cs typeface="Segoe UI"/>
                      </a:endParaRPr>
                    </a:p>
                  </a:txBody>
                  <a:tcPr marL="0" marR="0" marT="6724" marB="0">
                    <a:lnL w="12700">
                      <a:solidFill>
                        <a:srgbClr val="505050"/>
                      </a:solidFill>
                      <a:prstDash val="solid"/>
                    </a:lnL>
                  </a:tcPr>
                </a:tc>
                <a:extLst>
                  <a:ext uri="{0D108BD9-81ED-4DB2-BD59-A6C34878D82A}">
                    <a16:rowId xmlns:a16="http://schemas.microsoft.com/office/drawing/2014/main" val="10000"/>
                  </a:ext>
                </a:extLst>
              </a:tr>
              <a:tr h="116541">
                <a:tc>
                  <a:txBody>
                    <a:bodyPr/>
                    <a:lstStyle/>
                    <a:p>
                      <a:pPr marL="31750">
                        <a:lnSpc>
                          <a:spcPts val="940"/>
                        </a:lnSpc>
                      </a:pPr>
                      <a:r>
                        <a:rPr sz="700" spc="-10" dirty="0">
                          <a:latin typeface="Segoe UI"/>
                          <a:cs typeface="Segoe UI"/>
                        </a:rPr>
                        <a:t>training</a:t>
                      </a:r>
                      <a:endParaRPr sz="700">
                        <a:latin typeface="Segoe UI"/>
                        <a:cs typeface="Segoe UI"/>
                      </a:endParaRPr>
                    </a:p>
                  </a:txBody>
                  <a:tcPr marL="0" marR="0" marT="0" marB="0"/>
                </a:tc>
                <a:tc>
                  <a:txBody>
                    <a:bodyPr/>
                    <a:lstStyle/>
                    <a:p>
                      <a:pPr marL="172085">
                        <a:lnSpc>
                          <a:spcPts val="940"/>
                        </a:lnSpc>
                      </a:pPr>
                      <a:r>
                        <a:rPr sz="700" spc="-10" dirty="0">
                          <a:latin typeface="Segoe UI"/>
                          <a:cs typeface="Segoe UI"/>
                        </a:rPr>
                        <a:t>learning</a:t>
                      </a:r>
                      <a:endParaRPr sz="700">
                        <a:latin typeface="Segoe UI"/>
                        <a:cs typeface="Segoe UI"/>
                      </a:endParaRPr>
                    </a:p>
                  </a:txBody>
                  <a:tcPr marL="0" marR="0" marT="0" marB="0"/>
                </a:tc>
                <a:tc>
                  <a:txBody>
                    <a:bodyPr/>
                    <a:lstStyle/>
                    <a:p>
                      <a:pPr marL="205104">
                        <a:lnSpc>
                          <a:spcPts val="940"/>
                        </a:lnSpc>
                      </a:pPr>
                      <a:r>
                        <a:rPr sz="700" spc="-30" dirty="0">
                          <a:latin typeface="Segoe UI"/>
                          <a:cs typeface="Segoe UI"/>
                        </a:rPr>
                        <a:t>Training</a:t>
                      </a:r>
                      <a:r>
                        <a:rPr sz="700" spc="-5" dirty="0">
                          <a:latin typeface="Segoe UI"/>
                          <a:cs typeface="Segoe UI"/>
                        </a:rPr>
                        <a:t> </a:t>
                      </a:r>
                      <a:r>
                        <a:rPr sz="700" spc="-20" dirty="0">
                          <a:latin typeface="Segoe UI"/>
                          <a:cs typeface="Segoe UI"/>
                        </a:rPr>
                        <a:t>Days</a:t>
                      </a:r>
                      <a:endParaRPr sz="700">
                        <a:latin typeface="Segoe UI"/>
                        <a:cs typeface="Segoe UI"/>
                      </a:endParaRPr>
                    </a:p>
                  </a:txBody>
                  <a:tcPr marL="0" marR="0" marT="0" marB="0">
                    <a:lnR w="12700">
                      <a:solidFill>
                        <a:srgbClr val="505050"/>
                      </a:solidFill>
                      <a:prstDash val="solid"/>
                    </a:lnR>
                  </a:tcPr>
                </a:tc>
                <a:tc>
                  <a:txBody>
                    <a:bodyPr/>
                    <a:lstStyle/>
                    <a:p>
                      <a:pPr marL="561340">
                        <a:lnSpc>
                          <a:spcPts val="940"/>
                        </a:lnSpc>
                      </a:pPr>
                      <a:r>
                        <a:rPr sz="700" spc="-10" dirty="0">
                          <a:latin typeface="Segoe UI"/>
                          <a:cs typeface="Segoe UI"/>
                        </a:rPr>
                        <a:t>preparation</a:t>
                      </a:r>
                      <a:endParaRPr sz="700">
                        <a:latin typeface="Segoe UI"/>
                        <a:cs typeface="Segoe UI"/>
                      </a:endParaRPr>
                    </a:p>
                  </a:txBody>
                  <a:tcPr marL="0" marR="0" marT="0" marB="0">
                    <a:lnL w="12700">
                      <a:solidFill>
                        <a:srgbClr val="505050"/>
                      </a:solidFill>
                      <a:prstDash val="solid"/>
                    </a:lnL>
                  </a:tcPr>
                </a:tc>
                <a:tc>
                  <a:txBody>
                    <a:bodyPr/>
                    <a:lstStyle/>
                    <a:p>
                      <a:pPr marL="160020">
                        <a:lnSpc>
                          <a:spcPts val="940"/>
                        </a:lnSpc>
                      </a:pPr>
                      <a:r>
                        <a:rPr sz="700" spc="-25" dirty="0">
                          <a:latin typeface="Segoe UI"/>
                          <a:cs typeface="Segoe UI"/>
                        </a:rPr>
                        <a:t>Practice</a:t>
                      </a:r>
                      <a:r>
                        <a:rPr sz="700" spc="15" dirty="0">
                          <a:latin typeface="Segoe UI"/>
                          <a:cs typeface="Segoe UI"/>
                        </a:rPr>
                        <a:t> </a:t>
                      </a:r>
                      <a:r>
                        <a:rPr sz="700" spc="-20" dirty="0">
                          <a:latin typeface="Segoe UI"/>
                          <a:cs typeface="Segoe UI"/>
                        </a:rPr>
                        <a:t>Test</a:t>
                      </a:r>
                      <a:endParaRPr sz="700">
                        <a:latin typeface="Segoe UI"/>
                        <a:cs typeface="Segoe UI"/>
                      </a:endParaRPr>
                    </a:p>
                  </a:txBody>
                  <a:tcPr marL="0" marR="0" marT="0" marB="0">
                    <a:lnR w="12700">
                      <a:solidFill>
                        <a:srgbClr val="505050"/>
                      </a:solidFill>
                      <a:prstDash val="solid"/>
                    </a:lnR>
                  </a:tcPr>
                </a:tc>
                <a:tc>
                  <a:txBody>
                    <a:bodyPr/>
                    <a:lstStyle/>
                    <a:p>
                      <a:pPr marL="561340">
                        <a:lnSpc>
                          <a:spcPts val="900"/>
                        </a:lnSpc>
                        <a:spcBef>
                          <a:spcPts val="40"/>
                        </a:spcBef>
                      </a:pPr>
                      <a:r>
                        <a:rPr sz="700" spc="-10" dirty="0">
                          <a:latin typeface="Segoe UI"/>
                          <a:cs typeface="Segoe UI"/>
                        </a:rPr>
                        <a:t>Certifications</a:t>
                      </a:r>
                      <a:endParaRPr sz="700">
                        <a:latin typeface="Segoe UI"/>
                        <a:cs typeface="Segoe UI"/>
                      </a:endParaRPr>
                    </a:p>
                  </a:txBody>
                  <a:tcPr marL="0" marR="0" marT="4482" marB="0">
                    <a:lnL w="12700">
                      <a:solidFill>
                        <a:srgbClr val="505050"/>
                      </a:solidFill>
                      <a:prstDash val="solid"/>
                    </a:lnL>
                    <a:lnR w="12700">
                      <a:solidFill>
                        <a:srgbClr val="505050"/>
                      </a:solidFill>
                      <a:prstDash val="solid"/>
                    </a:lnR>
                  </a:tcPr>
                </a:tc>
                <a:tc>
                  <a:txBody>
                    <a:bodyPr/>
                    <a:lstStyle/>
                    <a:p>
                      <a:pPr marL="531495">
                        <a:lnSpc>
                          <a:spcPts val="940"/>
                        </a:lnSpc>
                      </a:pPr>
                      <a:r>
                        <a:rPr sz="700" spc="-20" dirty="0">
                          <a:latin typeface="Segoe UI"/>
                          <a:cs typeface="Segoe UI"/>
                        </a:rPr>
                        <a:t>Cloud</a:t>
                      </a:r>
                      <a:r>
                        <a:rPr sz="700" spc="-25" dirty="0">
                          <a:latin typeface="Segoe UI"/>
                          <a:cs typeface="Segoe UI"/>
                        </a:rPr>
                        <a:t> </a:t>
                      </a:r>
                      <a:r>
                        <a:rPr sz="700" spc="-10" dirty="0">
                          <a:latin typeface="Segoe UI"/>
                          <a:cs typeface="Segoe UI"/>
                        </a:rPr>
                        <a:t>Games</a:t>
                      </a:r>
                      <a:endParaRPr sz="700" dirty="0">
                        <a:latin typeface="Segoe UI"/>
                        <a:cs typeface="Segoe UI"/>
                      </a:endParaRPr>
                    </a:p>
                  </a:txBody>
                  <a:tcPr marL="0" marR="0" marT="0" marB="0">
                    <a:lnL w="12700">
                      <a:solidFill>
                        <a:srgbClr val="505050"/>
                      </a:solidFill>
                      <a:prstDash val="solid"/>
                    </a:lnL>
                  </a:tcPr>
                </a:tc>
                <a:extLst>
                  <a:ext uri="{0D108BD9-81ED-4DB2-BD59-A6C34878D82A}">
                    <a16:rowId xmlns:a16="http://schemas.microsoft.com/office/drawing/2014/main" val="10001"/>
                  </a:ext>
                </a:extLst>
              </a:tr>
            </a:tbl>
          </a:graphicData>
        </a:graphic>
      </p:graphicFrame>
      <p:pic>
        <p:nvPicPr>
          <p:cNvPr id="63" name="object 63"/>
          <p:cNvPicPr/>
          <p:nvPr/>
        </p:nvPicPr>
        <p:blipFill>
          <a:blip r:embed="rId33" cstate="print"/>
          <a:stretch>
            <a:fillRect/>
          </a:stretch>
        </p:blipFill>
        <p:spPr>
          <a:xfrm>
            <a:off x="3359109" y="1544048"/>
            <a:ext cx="157801" cy="157801"/>
          </a:xfrm>
          <a:prstGeom prst="rect">
            <a:avLst/>
          </a:prstGeom>
        </p:spPr>
      </p:pic>
      <p:pic>
        <p:nvPicPr>
          <p:cNvPr id="64" name="object 64"/>
          <p:cNvPicPr/>
          <p:nvPr/>
        </p:nvPicPr>
        <p:blipFill>
          <a:blip r:embed="rId34" cstate="print"/>
          <a:stretch>
            <a:fillRect/>
          </a:stretch>
        </p:blipFill>
        <p:spPr>
          <a:xfrm>
            <a:off x="5537455" y="1544049"/>
            <a:ext cx="157801" cy="157801"/>
          </a:xfrm>
          <a:prstGeom prst="rect">
            <a:avLst/>
          </a:prstGeom>
        </p:spPr>
      </p:pic>
      <p:pic>
        <p:nvPicPr>
          <p:cNvPr id="65" name="object 65"/>
          <p:cNvPicPr/>
          <p:nvPr/>
        </p:nvPicPr>
        <p:blipFill>
          <a:blip r:embed="rId35" cstate="print"/>
          <a:stretch>
            <a:fillRect/>
          </a:stretch>
        </p:blipFill>
        <p:spPr>
          <a:xfrm>
            <a:off x="4123911" y="1544048"/>
            <a:ext cx="157801" cy="157801"/>
          </a:xfrm>
          <a:prstGeom prst="rect">
            <a:avLst/>
          </a:prstGeom>
        </p:spPr>
      </p:pic>
      <p:pic>
        <p:nvPicPr>
          <p:cNvPr id="66" name="object 66"/>
          <p:cNvPicPr/>
          <p:nvPr/>
        </p:nvPicPr>
        <p:blipFill>
          <a:blip r:embed="rId36" cstate="print"/>
          <a:stretch>
            <a:fillRect/>
          </a:stretch>
        </p:blipFill>
        <p:spPr>
          <a:xfrm>
            <a:off x="6263169" y="1544049"/>
            <a:ext cx="157801" cy="157801"/>
          </a:xfrm>
          <a:prstGeom prst="rect">
            <a:avLst/>
          </a:prstGeom>
        </p:spPr>
      </p:pic>
      <p:pic>
        <p:nvPicPr>
          <p:cNvPr id="67" name="object 67"/>
          <p:cNvPicPr/>
          <p:nvPr/>
        </p:nvPicPr>
        <p:blipFill>
          <a:blip r:embed="rId37" cstate="print"/>
          <a:stretch>
            <a:fillRect/>
          </a:stretch>
        </p:blipFill>
        <p:spPr>
          <a:xfrm>
            <a:off x="8969726" y="1550285"/>
            <a:ext cx="157801" cy="157801"/>
          </a:xfrm>
          <a:prstGeom prst="rect">
            <a:avLst/>
          </a:prstGeom>
        </p:spPr>
      </p:pic>
      <p:pic>
        <p:nvPicPr>
          <p:cNvPr id="68" name="object 68"/>
          <p:cNvPicPr/>
          <p:nvPr/>
        </p:nvPicPr>
        <p:blipFill>
          <a:blip r:embed="rId38" cstate="print"/>
          <a:stretch>
            <a:fillRect/>
          </a:stretch>
        </p:blipFill>
        <p:spPr>
          <a:xfrm>
            <a:off x="7731600" y="1543567"/>
            <a:ext cx="157801" cy="157801"/>
          </a:xfrm>
          <a:prstGeom prst="rect">
            <a:avLst/>
          </a:prstGeom>
        </p:spPr>
      </p:pic>
      <p:sp>
        <p:nvSpPr>
          <p:cNvPr id="69" name="object 69"/>
          <p:cNvSpPr txBox="1">
            <a:spLocks noGrp="1"/>
          </p:cNvSpPr>
          <p:nvPr>
            <p:ph type="sldNum" sz="quarter" idx="7"/>
          </p:nvPr>
        </p:nvSpPr>
        <p:spPr>
          <a:xfrm>
            <a:off x="9617669" y="7446650"/>
            <a:ext cx="212725" cy="177800"/>
          </a:xfrm>
          <a:prstGeom prst="rect">
            <a:avLst/>
          </a:prstGeom>
        </p:spPr>
        <p:txBody>
          <a:bodyPr vert="horz" wrap="square" lIns="0" tIns="0" rIns="0" bIns="0" rtlCol="0">
            <a:spAutoFit/>
          </a:bodyPr>
          <a:lstStyle>
            <a:defPPr>
              <a:defRPr kern="0"/>
            </a:defPPr>
            <a:lvl1pPr>
              <a:defRPr sz="900" b="0" i="0">
                <a:solidFill>
                  <a:srgbClr val="505050"/>
                </a:solidFill>
                <a:latin typeface="Segoe UI"/>
                <a:cs typeface="Segoe UI"/>
              </a:defRPr>
            </a:lvl1pPr>
          </a:lstStyle>
          <a:p>
            <a:pPr marL="38100">
              <a:spcBef>
                <a:spcPts val="170"/>
              </a:spcBef>
            </a:pPr>
            <a:fld id="{81D60167-4931-47E6-BA6A-407CBD079E47}" type="slidenum">
              <a:rPr lang="en-NZ" spc="-25" smtClean="0"/>
              <a:pPr marL="38100">
                <a:spcBef>
                  <a:spcPts val="170"/>
                </a:spcBef>
              </a:pPr>
              <a:t>25</a:t>
            </a:fld>
            <a:endParaRPr spc="-22"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658471" y="440904"/>
            <a:ext cx="9278471" cy="337238"/>
          </a:xfrm>
          <a:prstGeom prst="rect">
            <a:avLst/>
          </a:prstGeom>
        </p:spPr>
        <p:txBody>
          <a:bodyPr vert="horz" wrap="square" lIns="0" tIns="11206" rIns="0" bIns="0" rtlCol="0" anchor="ctr">
            <a:spAutoFit/>
          </a:bodyPr>
          <a:lstStyle/>
          <a:p>
            <a:pPr marL="11206">
              <a:lnSpc>
                <a:spcPct val="100000"/>
              </a:lnSpc>
              <a:spcBef>
                <a:spcPts val="88"/>
              </a:spcBef>
            </a:pPr>
            <a:r>
              <a:rPr spc="-9" dirty="0"/>
              <a:t>Training</a:t>
            </a:r>
            <a:r>
              <a:rPr spc="-35" dirty="0"/>
              <a:t> </a:t>
            </a:r>
            <a:r>
              <a:rPr dirty="0"/>
              <a:t>journey</a:t>
            </a:r>
            <a:r>
              <a:rPr spc="-22" dirty="0"/>
              <a:t> </a:t>
            </a:r>
            <a:r>
              <a:rPr dirty="0"/>
              <a:t>for</a:t>
            </a:r>
            <a:r>
              <a:rPr spc="-26" dirty="0"/>
              <a:t> </a:t>
            </a:r>
            <a:r>
              <a:rPr dirty="0"/>
              <a:t>cloud</a:t>
            </a:r>
            <a:r>
              <a:rPr spc="-22" dirty="0"/>
              <a:t> </a:t>
            </a:r>
            <a:r>
              <a:rPr dirty="0"/>
              <a:t>IT</a:t>
            </a:r>
            <a:r>
              <a:rPr spc="-22" dirty="0"/>
              <a:t> </a:t>
            </a:r>
            <a:r>
              <a:rPr dirty="0"/>
              <a:t>pros</a:t>
            </a:r>
            <a:r>
              <a:rPr spc="-26" dirty="0"/>
              <a:t> </a:t>
            </a:r>
            <a:r>
              <a:rPr dirty="0"/>
              <a:t>expert</a:t>
            </a:r>
            <a:r>
              <a:rPr spc="-22" dirty="0"/>
              <a:t> </a:t>
            </a:r>
            <a:r>
              <a:rPr spc="-9" dirty="0"/>
              <a:t>level</a:t>
            </a:r>
          </a:p>
        </p:txBody>
      </p:sp>
      <p:sp>
        <p:nvSpPr>
          <p:cNvPr id="3" name="object 3"/>
          <p:cNvSpPr txBox="1"/>
          <p:nvPr/>
        </p:nvSpPr>
        <p:spPr>
          <a:xfrm>
            <a:off x="2101103" y="1973496"/>
            <a:ext cx="2284879" cy="633730"/>
          </a:xfrm>
          <a:prstGeom prst="rect">
            <a:avLst/>
          </a:prstGeom>
        </p:spPr>
        <p:txBody>
          <a:bodyPr vert="horz" wrap="square" lIns="0" tIns="11206" rIns="0" bIns="0" rtlCol="0">
            <a:spAutoFit/>
          </a:bodyPr>
          <a:lstStyle/>
          <a:p>
            <a:pPr marL="229733">
              <a:spcBef>
                <a:spcPts val="88"/>
              </a:spcBef>
            </a:pPr>
            <a:r>
              <a:rPr sz="1059" b="1" dirty="0">
                <a:solidFill>
                  <a:srgbClr val="231F20"/>
                </a:solidFill>
                <a:latin typeface="Segoe UI Semibold"/>
                <a:cs typeface="Segoe UI Semibold"/>
              </a:rPr>
              <a:t>Start</a:t>
            </a:r>
            <a:r>
              <a:rPr sz="1059" b="1" spc="-18" dirty="0">
                <a:solidFill>
                  <a:srgbClr val="231F20"/>
                </a:solidFill>
                <a:latin typeface="Segoe UI Semibold"/>
                <a:cs typeface="Segoe UI Semibold"/>
              </a:rPr>
              <a:t> here</a:t>
            </a:r>
            <a:endParaRPr sz="1059">
              <a:latin typeface="Segoe UI Semibold"/>
              <a:cs typeface="Segoe UI Semibold"/>
            </a:endParaRPr>
          </a:p>
          <a:p>
            <a:pPr>
              <a:spcBef>
                <a:spcPts val="40"/>
              </a:spcBef>
            </a:pPr>
            <a:endParaRPr sz="1147">
              <a:latin typeface="Segoe UI Semibold"/>
              <a:cs typeface="Segoe UI Semibold"/>
            </a:endParaRPr>
          </a:p>
          <a:p>
            <a:pPr marL="11206"/>
            <a:r>
              <a:rPr sz="794" b="1" dirty="0">
                <a:solidFill>
                  <a:srgbClr val="0068B8"/>
                </a:solidFill>
                <a:latin typeface="Segoe UI Semibold"/>
                <a:cs typeface="Segoe UI Semibold"/>
              </a:rPr>
              <a:t>Implement,</a:t>
            </a:r>
            <a:r>
              <a:rPr sz="794" b="1" spc="-18" dirty="0">
                <a:solidFill>
                  <a:srgbClr val="0068B8"/>
                </a:solidFill>
                <a:latin typeface="Segoe UI Semibold"/>
                <a:cs typeface="Segoe UI Semibold"/>
              </a:rPr>
              <a:t> </a:t>
            </a:r>
            <a:r>
              <a:rPr sz="794" b="1" dirty="0">
                <a:solidFill>
                  <a:srgbClr val="0068B8"/>
                </a:solidFill>
                <a:latin typeface="Segoe UI Semibold"/>
                <a:cs typeface="Segoe UI Semibold"/>
              </a:rPr>
              <a:t>manage,</a:t>
            </a:r>
            <a:r>
              <a:rPr sz="794" b="1" spc="-4" dirty="0">
                <a:solidFill>
                  <a:srgbClr val="0068B8"/>
                </a:solidFill>
                <a:latin typeface="Segoe UI Semibold"/>
                <a:cs typeface="Segoe UI Semibold"/>
              </a:rPr>
              <a:t> </a:t>
            </a:r>
            <a:r>
              <a:rPr sz="794" b="1" dirty="0">
                <a:solidFill>
                  <a:srgbClr val="0068B8"/>
                </a:solidFill>
                <a:latin typeface="Segoe UI Semibold"/>
                <a:cs typeface="Segoe UI Semibold"/>
              </a:rPr>
              <a:t>and</a:t>
            </a:r>
            <a:r>
              <a:rPr sz="794" b="1" spc="-4" dirty="0">
                <a:solidFill>
                  <a:srgbClr val="0068B8"/>
                </a:solidFill>
                <a:latin typeface="Segoe UI Semibold"/>
                <a:cs typeface="Segoe UI Semibold"/>
              </a:rPr>
              <a:t> </a:t>
            </a:r>
            <a:r>
              <a:rPr sz="794" b="1" dirty="0">
                <a:solidFill>
                  <a:srgbClr val="0068B8"/>
                </a:solidFill>
                <a:latin typeface="Segoe UI Semibold"/>
                <a:cs typeface="Segoe UI Semibold"/>
              </a:rPr>
              <a:t>monitor</a:t>
            </a:r>
            <a:r>
              <a:rPr sz="794" b="1" spc="-9" dirty="0">
                <a:solidFill>
                  <a:srgbClr val="0068B8"/>
                </a:solidFill>
                <a:latin typeface="Segoe UI Semibold"/>
                <a:cs typeface="Segoe UI Semibold"/>
              </a:rPr>
              <a:t> </a:t>
            </a:r>
            <a:r>
              <a:rPr sz="794" b="1" dirty="0">
                <a:solidFill>
                  <a:srgbClr val="0068B8"/>
                </a:solidFill>
                <a:latin typeface="Segoe UI Semibold"/>
                <a:cs typeface="Segoe UI Semibold"/>
              </a:rPr>
              <a:t>cloud</a:t>
            </a:r>
            <a:r>
              <a:rPr sz="794" b="1" spc="-9" dirty="0">
                <a:solidFill>
                  <a:srgbClr val="0068B8"/>
                </a:solidFill>
                <a:latin typeface="Segoe UI Semibold"/>
                <a:cs typeface="Segoe UI Semibold"/>
              </a:rPr>
              <a:t> solutions</a:t>
            </a:r>
            <a:endParaRPr sz="794">
              <a:latin typeface="Segoe UI Semibold"/>
              <a:cs typeface="Segoe UI Semibold"/>
            </a:endParaRPr>
          </a:p>
          <a:p>
            <a:pPr marL="11206">
              <a:spcBef>
                <a:spcPts val="326"/>
              </a:spcBef>
            </a:pPr>
            <a:r>
              <a:rPr sz="794" dirty="0">
                <a:latin typeface="Segoe UI"/>
                <a:cs typeface="Segoe UI"/>
              </a:rPr>
              <a:t>Azure</a:t>
            </a:r>
            <a:r>
              <a:rPr sz="794" spc="-13" dirty="0">
                <a:latin typeface="Segoe UI"/>
                <a:cs typeface="Segoe UI"/>
              </a:rPr>
              <a:t> </a:t>
            </a:r>
            <a:r>
              <a:rPr sz="794" spc="-9" dirty="0">
                <a:latin typeface="Segoe UI"/>
                <a:cs typeface="Segoe UI"/>
              </a:rPr>
              <a:t>administrator</a:t>
            </a:r>
            <a:endParaRPr sz="794">
              <a:latin typeface="Segoe UI"/>
              <a:cs typeface="Segoe UI"/>
            </a:endParaRPr>
          </a:p>
        </p:txBody>
      </p:sp>
      <p:sp>
        <p:nvSpPr>
          <p:cNvPr id="4" name="object 4"/>
          <p:cNvSpPr txBox="1"/>
          <p:nvPr/>
        </p:nvSpPr>
        <p:spPr>
          <a:xfrm>
            <a:off x="4908177" y="1990797"/>
            <a:ext cx="2930338" cy="147058"/>
          </a:xfrm>
          <a:prstGeom prst="rect">
            <a:avLst/>
          </a:prstGeom>
        </p:spPr>
        <p:txBody>
          <a:bodyPr vert="horz" wrap="square" lIns="0" tIns="11206" rIns="0" bIns="0" rtlCol="0">
            <a:spAutoFit/>
          </a:bodyPr>
          <a:lstStyle/>
          <a:p>
            <a:pPr marL="11206">
              <a:spcBef>
                <a:spcPts val="88"/>
              </a:spcBef>
            </a:pPr>
            <a:r>
              <a:rPr sz="882" dirty="0">
                <a:solidFill>
                  <a:srgbClr val="231F20"/>
                </a:solidFill>
                <a:latin typeface="Segoe UI"/>
                <a:cs typeface="Segoe UI"/>
              </a:rPr>
              <a:t>Choose</a:t>
            </a:r>
            <a:r>
              <a:rPr sz="882" spc="-13" dirty="0">
                <a:solidFill>
                  <a:srgbClr val="231F20"/>
                </a:solidFill>
                <a:latin typeface="Segoe UI"/>
                <a:cs typeface="Segoe UI"/>
              </a:rPr>
              <a:t> </a:t>
            </a:r>
            <a:r>
              <a:rPr sz="882" dirty="0">
                <a:solidFill>
                  <a:srgbClr val="231F20"/>
                </a:solidFill>
                <a:latin typeface="Segoe UI"/>
                <a:cs typeface="Segoe UI"/>
              </a:rPr>
              <a:t>additional</a:t>
            </a:r>
            <a:r>
              <a:rPr sz="882" spc="-9" dirty="0">
                <a:solidFill>
                  <a:srgbClr val="231F20"/>
                </a:solidFill>
                <a:latin typeface="Segoe UI"/>
                <a:cs typeface="Segoe UI"/>
              </a:rPr>
              <a:t> </a:t>
            </a:r>
            <a:r>
              <a:rPr sz="882" dirty="0">
                <a:solidFill>
                  <a:srgbClr val="231F20"/>
                </a:solidFill>
                <a:latin typeface="Segoe UI"/>
                <a:cs typeface="Segoe UI"/>
              </a:rPr>
              <a:t>paths</a:t>
            </a:r>
            <a:r>
              <a:rPr sz="882" spc="-4" dirty="0">
                <a:solidFill>
                  <a:srgbClr val="231F20"/>
                </a:solidFill>
                <a:latin typeface="Segoe UI"/>
                <a:cs typeface="Segoe UI"/>
              </a:rPr>
              <a:t> </a:t>
            </a:r>
            <a:r>
              <a:rPr sz="882" dirty="0">
                <a:solidFill>
                  <a:srgbClr val="231F20"/>
                </a:solidFill>
                <a:latin typeface="Segoe UI"/>
                <a:cs typeface="Segoe UI"/>
              </a:rPr>
              <a:t>that</a:t>
            </a:r>
            <a:r>
              <a:rPr sz="882" spc="-9" dirty="0">
                <a:solidFill>
                  <a:srgbClr val="231F20"/>
                </a:solidFill>
                <a:latin typeface="Segoe UI"/>
                <a:cs typeface="Segoe UI"/>
              </a:rPr>
              <a:t> </a:t>
            </a:r>
            <a:r>
              <a:rPr sz="882" dirty="0">
                <a:solidFill>
                  <a:srgbClr val="231F20"/>
                </a:solidFill>
                <a:latin typeface="Segoe UI"/>
                <a:cs typeface="Segoe UI"/>
              </a:rPr>
              <a:t>best</a:t>
            </a:r>
            <a:r>
              <a:rPr sz="882" spc="-9" dirty="0">
                <a:solidFill>
                  <a:srgbClr val="231F20"/>
                </a:solidFill>
                <a:latin typeface="Segoe UI"/>
                <a:cs typeface="Segoe UI"/>
              </a:rPr>
              <a:t> </a:t>
            </a:r>
            <a:r>
              <a:rPr sz="882" dirty="0">
                <a:solidFill>
                  <a:srgbClr val="231F20"/>
                </a:solidFill>
                <a:latin typeface="Segoe UI"/>
                <a:cs typeface="Segoe UI"/>
              </a:rPr>
              <a:t>fit</a:t>
            </a:r>
            <a:r>
              <a:rPr sz="882" spc="-4" dirty="0">
                <a:solidFill>
                  <a:srgbClr val="231F20"/>
                </a:solidFill>
                <a:latin typeface="Segoe UI"/>
                <a:cs typeface="Segoe UI"/>
              </a:rPr>
              <a:t> </a:t>
            </a:r>
            <a:r>
              <a:rPr sz="882" dirty="0">
                <a:solidFill>
                  <a:srgbClr val="231F20"/>
                </a:solidFill>
                <a:latin typeface="Segoe UI"/>
                <a:cs typeface="Segoe UI"/>
              </a:rPr>
              <a:t>your</a:t>
            </a:r>
            <a:r>
              <a:rPr sz="882" spc="-9" dirty="0">
                <a:solidFill>
                  <a:srgbClr val="231F20"/>
                </a:solidFill>
                <a:latin typeface="Segoe UI"/>
                <a:cs typeface="Segoe UI"/>
              </a:rPr>
              <a:t> </a:t>
            </a:r>
            <a:r>
              <a:rPr sz="882" dirty="0">
                <a:solidFill>
                  <a:srgbClr val="231F20"/>
                </a:solidFill>
                <a:latin typeface="Segoe UI"/>
                <a:cs typeface="Segoe UI"/>
              </a:rPr>
              <a:t>role</a:t>
            </a:r>
            <a:r>
              <a:rPr sz="882" spc="-9" dirty="0">
                <a:solidFill>
                  <a:srgbClr val="231F20"/>
                </a:solidFill>
                <a:latin typeface="Segoe UI"/>
                <a:cs typeface="Segoe UI"/>
              </a:rPr>
              <a:t> </a:t>
            </a:r>
            <a:r>
              <a:rPr sz="882" dirty="0">
                <a:solidFill>
                  <a:srgbClr val="231F20"/>
                </a:solidFill>
                <a:latin typeface="Segoe UI"/>
                <a:cs typeface="Segoe UI"/>
              </a:rPr>
              <a:t>and</a:t>
            </a:r>
            <a:r>
              <a:rPr sz="882" spc="-4" dirty="0">
                <a:solidFill>
                  <a:srgbClr val="231F20"/>
                </a:solidFill>
                <a:latin typeface="Segoe UI"/>
                <a:cs typeface="Segoe UI"/>
              </a:rPr>
              <a:t> </a:t>
            </a:r>
            <a:r>
              <a:rPr sz="882" spc="-9" dirty="0">
                <a:solidFill>
                  <a:srgbClr val="231F20"/>
                </a:solidFill>
                <a:latin typeface="Segoe UI"/>
                <a:cs typeface="Segoe UI"/>
              </a:rPr>
              <a:t>projects</a:t>
            </a:r>
            <a:endParaRPr sz="882">
              <a:latin typeface="Segoe UI"/>
              <a:cs typeface="Segoe UI"/>
            </a:endParaRPr>
          </a:p>
        </p:txBody>
      </p:sp>
      <p:pic>
        <p:nvPicPr>
          <p:cNvPr id="5" name="object 5"/>
          <p:cNvPicPr/>
          <p:nvPr/>
        </p:nvPicPr>
        <p:blipFill>
          <a:blip r:embed="rId2" cstate="print"/>
          <a:stretch>
            <a:fillRect/>
          </a:stretch>
        </p:blipFill>
        <p:spPr>
          <a:xfrm>
            <a:off x="1658471" y="979069"/>
            <a:ext cx="8875058" cy="302558"/>
          </a:xfrm>
          <a:prstGeom prst="rect">
            <a:avLst/>
          </a:prstGeom>
        </p:spPr>
      </p:pic>
      <p:sp>
        <p:nvSpPr>
          <p:cNvPr id="6" name="object 6"/>
          <p:cNvSpPr txBox="1"/>
          <p:nvPr/>
        </p:nvSpPr>
        <p:spPr>
          <a:xfrm>
            <a:off x="2051476" y="1021829"/>
            <a:ext cx="744631" cy="174309"/>
          </a:xfrm>
          <a:prstGeom prst="rect">
            <a:avLst/>
          </a:prstGeom>
        </p:spPr>
        <p:txBody>
          <a:bodyPr vert="horz" wrap="square" lIns="0" tIns="11206" rIns="0" bIns="0" rtlCol="0">
            <a:spAutoFit/>
          </a:bodyPr>
          <a:lstStyle/>
          <a:p>
            <a:pPr marL="11206">
              <a:spcBef>
                <a:spcPts val="88"/>
              </a:spcBef>
            </a:pPr>
            <a:r>
              <a:rPr sz="1059" dirty="0">
                <a:solidFill>
                  <a:srgbClr val="FFFFFF"/>
                </a:solidFill>
                <a:latin typeface="Segoe UI"/>
                <a:cs typeface="Segoe UI"/>
              </a:rPr>
              <a:t>Grow</a:t>
            </a:r>
            <a:r>
              <a:rPr sz="1059" spc="-22" dirty="0">
                <a:solidFill>
                  <a:srgbClr val="FFFFFF"/>
                </a:solidFill>
                <a:latin typeface="Segoe UI"/>
                <a:cs typeface="Segoe UI"/>
              </a:rPr>
              <a:t> </a:t>
            </a:r>
            <a:r>
              <a:rPr sz="1059" dirty="0">
                <a:solidFill>
                  <a:srgbClr val="FFFFFF"/>
                </a:solidFill>
                <a:latin typeface="Segoe UI"/>
                <a:cs typeface="Segoe UI"/>
              </a:rPr>
              <a:t>in</a:t>
            </a:r>
            <a:r>
              <a:rPr sz="1059" spc="-13" dirty="0">
                <a:solidFill>
                  <a:srgbClr val="FFFFFF"/>
                </a:solidFill>
                <a:latin typeface="Segoe UI"/>
                <a:cs typeface="Segoe UI"/>
              </a:rPr>
              <a:t> </a:t>
            </a:r>
            <a:r>
              <a:rPr sz="1059" spc="-18" dirty="0">
                <a:solidFill>
                  <a:srgbClr val="FFFFFF"/>
                </a:solidFill>
                <a:latin typeface="Segoe UI"/>
                <a:cs typeface="Segoe UI"/>
              </a:rPr>
              <a:t>role</a:t>
            </a:r>
            <a:endParaRPr sz="1059">
              <a:latin typeface="Segoe UI"/>
              <a:cs typeface="Segoe UI"/>
            </a:endParaRPr>
          </a:p>
        </p:txBody>
      </p:sp>
      <p:sp>
        <p:nvSpPr>
          <p:cNvPr id="7" name="object 7"/>
          <p:cNvSpPr txBox="1"/>
          <p:nvPr/>
        </p:nvSpPr>
        <p:spPr>
          <a:xfrm>
            <a:off x="4902797" y="2333756"/>
            <a:ext cx="2051237" cy="414148"/>
          </a:xfrm>
          <a:prstGeom prst="rect">
            <a:avLst/>
          </a:prstGeom>
        </p:spPr>
        <p:txBody>
          <a:bodyPr vert="horz" wrap="square" lIns="0" tIns="22412" rIns="0" bIns="0" rtlCol="0">
            <a:spAutoFit/>
          </a:bodyPr>
          <a:lstStyle/>
          <a:p>
            <a:pPr marL="11206" marR="4483">
              <a:lnSpc>
                <a:spcPts val="882"/>
              </a:lnSpc>
              <a:spcBef>
                <a:spcPts val="176"/>
              </a:spcBef>
            </a:pPr>
            <a:r>
              <a:rPr sz="794" b="1" dirty="0">
                <a:solidFill>
                  <a:srgbClr val="0068B8"/>
                </a:solidFill>
                <a:latin typeface="Segoe UI Semibold"/>
                <a:cs typeface="Segoe UI Semibold"/>
              </a:rPr>
              <a:t>Deliver</a:t>
            </a:r>
            <a:r>
              <a:rPr sz="794" b="1" spc="-49" dirty="0">
                <a:solidFill>
                  <a:srgbClr val="0068B8"/>
                </a:solidFill>
                <a:latin typeface="Segoe UI Semibold"/>
                <a:cs typeface="Segoe UI Semibold"/>
              </a:rPr>
              <a:t> </a:t>
            </a:r>
            <a:r>
              <a:rPr sz="794" b="1" dirty="0">
                <a:solidFill>
                  <a:srgbClr val="0068B8"/>
                </a:solidFill>
                <a:latin typeface="Segoe UI Semibold"/>
                <a:cs typeface="Segoe UI Semibold"/>
              </a:rPr>
              <a:t>continuous</a:t>
            </a:r>
            <a:r>
              <a:rPr sz="794" b="1" spc="-35" dirty="0">
                <a:solidFill>
                  <a:srgbClr val="0068B8"/>
                </a:solidFill>
                <a:latin typeface="Segoe UI Semibold"/>
                <a:cs typeface="Segoe UI Semibold"/>
              </a:rPr>
              <a:t> </a:t>
            </a:r>
            <a:r>
              <a:rPr sz="794" b="1" dirty="0">
                <a:solidFill>
                  <a:srgbClr val="0068B8"/>
                </a:solidFill>
                <a:latin typeface="Segoe UI Semibold"/>
                <a:cs typeface="Segoe UI Semibold"/>
              </a:rPr>
              <a:t>value</a:t>
            </a:r>
            <a:r>
              <a:rPr sz="794" b="1" spc="-31" dirty="0">
                <a:solidFill>
                  <a:srgbClr val="0068B8"/>
                </a:solidFill>
                <a:latin typeface="Segoe UI Semibold"/>
                <a:cs typeface="Segoe UI Semibold"/>
              </a:rPr>
              <a:t> </a:t>
            </a:r>
            <a:r>
              <a:rPr sz="794" b="1" dirty="0">
                <a:solidFill>
                  <a:srgbClr val="0068B8"/>
                </a:solidFill>
                <a:latin typeface="Segoe UI Semibold"/>
                <a:cs typeface="Segoe UI Semibold"/>
              </a:rPr>
              <a:t>integrating</a:t>
            </a:r>
            <a:r>
              <a:rPr sz="794" b="1" spc="-35" dirty="0">
                <a:solidFill>
                  <a:srgbClr val="0068B8"/>
                </a:solidFill>
                <a:latin typeface="Segoe UI Semibold"/>
                <a:cs typeface="Segoe UI Semibold"/>
              </a:rPr>
              <a:t> </a:t>
            </a:r>
            <a:r>
              <a:rPr sz="794" b="1" spc="-9" dirty="0">
                <a:solidFill>
                  <a:srgbClr val="0068B8"/>
                </a:solidFill>
                <a:latin typeface="Segoe UI Semibold"/>
                <a:cs typeface="Segoe UI Semibold"/>
              </a:rPr>
              <a:t>people, </a:t>
            </a:r>
            <a:r>
              <a:rPr sz="794" b="1" dirty="0">
                <a:solidFill>
                  <a:srgbClr val="0068B8"/>
                </a:solidFill>
                <a:latin typeface="Segoe UI Semibold"/>
                <a:cs typeface="Segoe UI Semibold"/>
              </a:rPr>
              <a:t>processes,</a:t>
            </a:r>
            <a:r>
              <a:rPr sz="794" b="1" spc="-26" dirty="0">
                <a:solidFill>
                  <a:srgbClr val="0068B8"/>
                </a:solidFill>
                <a:latin typeface="Segoe UI Semibold"/>
                <a:cs typeface="Segoe UI Semibold"/>
              </a:rPr>
              <a:t> </a:t>
            </a:r>
            <a:r>
              <a:rPr sz="794" b="1" dirty="0">
                <a:solidFill>
                  <a:srgbClr val="0068B8"/>
                </a:solidFill>
                <a:latin typeface="Segoe UI Semibold"/>
                <a:cs typeface="Segoe UI Semibold"/>
              </a:rPr>
              <a:t>and</a:t>
            </a:r>
            <a:r>
              <a:rPr sz="794" b="1" spc="-18" dirty="0">
                <a:solidFill>
                  <a:srgbClr val="0068B8"/>
                </a:solidFill>
                <a:latin typeface="Segoe UI Semibold"/>
                <a:cs typeface="Segoe UI Semibold"/>
              </a:rPr>
              <a:t> </a:t>
            </a:r>
            <a:r>
              <a:rPr sz="794" b="1" spc="-9" dirty="0">
                <a:solidFill>
                  <a:srgbClr val="0068B8"/>
                </a:solidFill>
                <a:latin typeface="Segoe UI Semibold"/>
                <a:cs typeface="Segoe UI Semibold"/>
              </a:rPr>
              <a:t>technologies</a:t>
            </a:r>
            <a:endParaRPr sz="794">
              <a:latin typeface="Segoe UI Semibold"/>
              <a:cs typeface="Segoe UI Semibold"/>
            </a:endParaRPr>
          </a:p>
          <a:p>
            <a:pPr marL="11206">
              <a:spcBef>
                <a:spcPts val="309"/>
              </a:spcBef>
            </a:pPr>
            <a:r>
              <a:rPr sz="794" dirty="0">
                <a:latin typeface="Segoe UI"/>
                <a:cs typeface="Segoe UI"/>
              </a:rPr>
              <a:t>DevOps</a:t>
            </a:r>
            <a:r>
              <a:rPr sz="794" spc="-35" dirty="0">
                <a:latin typeface="Segoe UI"/>
                <a:cs typeface="Segoe UI"/>
              </a:rPr>
              <a:t> </a:t>
            </a:r>
            <a:r>
              <a:rPr sz="794" spc="-9" dirty="0">
                <a:latin typeface="Segoe UI"/>
                <a:cs typeface="Segoe UI"/>
              </a:rPr>
              <a:t>engineer</a:t>
            </a:r>
            <a:endParaRPr sz="794">
              <a:latin typeface="Segoe UI"/>
              <a:cs typeface="Segoe UI"/>
            </a:endParaRPr>
          </a:p>
        </p:txBody>
      </p:sp>
      <p:sp>
        <p:nvSpPr>
          <p:cNvPr id="8" name="object 8"/>
          <p:cNvSpPr txBox="1"/>
          <p:nvPr/>
        </p:nvSpPr>
        <p:spPr>
          <a:xfrm>
            <a:off x="4902797" y="3443138"/>
            <a:ext cx="1610846" cy="414148"/>
          </a:xfrm>
          <a:prstGeom prst="rect">
            <a:avLst/>
          </a:prstGeom>
        </p:spPr>
        <p:txBody>
          <a:bodyPr vert="horz" wrap="square" lIns="0" tIns="22412" rIns="0" bIns="0" rtlCol="0">
            <a:spAutoFit/>
          </a:bodyPr>
          <a:lstStyle/>
          <a:p>
            <a:pPr marL="11206" marR="4483">
              <a:lnSpc>
                <a:spcPts val="882"/>
              </a:lnSpc>
              <a:spcBef>
                <a:spcPts val="176"/>
              </a:spcBef>
            </a:pPr>
            <a:r>
              <a:rPr sz="794" b="1" dirty="0">
                <a:solidFill>
                  <a:srgbClr val="0068B8"/>
                </a:solidFill>
                <a:latin typeface="Segoe UI Semibold"/>
                <a:cs typeface="Segoe UI Semibold"/>
              </a:rPr>
              <a:t>Design</a:t>
            </a:r>
            <a:r>
              <a:rPr sz="794" b="1" spc="-13" dirty="0">
                <a:solidFill>
                  <a:srgbClr val="0068B8"/>
                </a:solidFill>
                <a:latin typeface="Segoe UI Semibold"/>
                <a:cs typeface="Segoe UI Semibold"/>
              </a:rPr>
              <a:t> </a:t>
            </a:r>
            <a:r>
              <a:rPr sz="794" b="1" dirty="0">
                <a:solidFill>
                  <a:srgbClr val="0068B8"/>
                </a:solidFill>
                <a:latin typeface="Segoe UI Semibold"/>
                <a:cs typeface="Segoe UI Semibold"/>
              </a:rPr>
              <a:t>and</a:t>
            </a:r>
            <a:r>
              <a:rPr sz="794" b="1" spc="-13" dirty="0">
                <a:solidFill>
                  <a:srgbClr val="0068B8"/>
                </a:solidFill>
                <a:latin typeface="Segoe UI Semibold"/>
                <a:cs typeface="Segoe UI Semibold"/>
              </a:rPr>
              <a:t> </a:t>
            </a:r>
            <a:r>
              <a:rPr sz="794" b="1" dirty="0">
                <a:solidFill>
                  <a:srgbClr val="0068B8"/>
                </a:solidFill>
                <a:latin typeface="Segoe UI Semibold"/>
                <a:cs typeface="Segoe UI Semibold"/>
              </a:rPr>
              <a:t>implement</a:t>
            </a:r>
            <a:r>
              <a:rPr sz="794" b="1" spc="-9" dirty="0">
                <a:solidFill>
                  <a:srgbClr val="0068B8"/>
                </a:solidFill>
                <a:latin typeface="Segoe UI Semibold"/>
                <a:cs typeface="Segoe UI Semibold"/>
              </a:rPr>
              <a:t> end-to-</a:t>
            </a:r>
            <a:r>
              <a:rPr sz="794" b="1" spc="-22" dirty="0">
                <a:solidFill>
                  <a:srgbClr val="0068B8"/>
                </a:solidFill>
                <a:latin typeface="Segoe UI Semibold"/>
                <a:cs typeface="Segoe UI Semibold"/>
              </a:rPr>
              <a:t>end </a:t>
            </a:r>
            <a:r>
              <a:rPr sz="794" b="1" dirty="0">
                <a:solidFill>
                  <a:srgbClr val="0068B8"/>
                </a:solidFill>
                <a:latin typeface="Segoe UI Semibold"/>
                <a:cs typeface="Segoe UI Semibold"/>
              </a:rPr>
              <a:t>cloud</a:t>
            </a:r>
            <a:r>
              <a:rPr sz="794" b="1" spc="-22" dirty="0">
                <a:solidFill>
                  <a:srgbClr val="0068B8"/>
                </a:solidFill>
                <a:latin typeface="Segoe UI Semibold"/>
                <a:cs typeface="Segoe UI Semibold"/>
              </a:rPr>
              <a:t> </a:t>
            </a:r>
            <a:r>
              <a:rPr sz="794" b="1" spc="-9" dirty="0">
                <a:solidFill>
                  <a:srgbClr val="0068B8"/>
                </a:solidFill>
                <a:latin typeface="Segoe UI Semibold"/>
                <a:cs typeface="Segoe UI Semibold"/>
              </a:rPr>
              <a:t>solutions</a:t>
            </a:r>
            <a:endParaRPr sz="794">
              <a:latin typeface="Segoe UI Semibold"/>
              <a:cs typeface="Segoe UI Semibold"/>
            </a:endParaRPr>
          </a:p>
          <a:p>
            <a:pPr marL="11206">
              <a:spcBef>
                <a:spcPts val="309"/>
              </a:spcBef>
            </a:pPr>
            <a:r>
              <a:rPr sz="794" dirty="0">
                <a:latin typeface="Segoe UI"/>
                <a:cs typeface="Segoe UI"/>
              </a:rPr>
              <a:t>Azure</a:t>
            </a:r>
            <a:r>
              <a:rPr sz="794" spc="-26" dirty="0">
                <a:latin typeface="Segoe UI"/>
                <a:cs typeface="Segoe UI"/>
              </a:rPr>
              <a:t> </a:t>
            </a:r>
            <a:r>
              <a:rPr sz="794" dirty="0">
                <a:latin typeface="Segoe UI"/>
                <a:cs typeface="Segoe UI"/>
              </a:rPr>
              <a:t>solutions</a:t>
            </a:r>
            <a:r>
              <a:rPr sz="794" spc="-26" dirty="0">
                <a:latin typeface="Segoe UI"/>
                <a:cs typeface="Segoe UI"/>
              </a:rPr>
              <a:t> </a:t>
            </a:r>
            <a:r>
              <a:rPr sz="794" spc="-9" dirty="0">
                <a:latin typeface="Segoe UI"/>
                <a:cs typeface="Segoe UI"/>
              </a:rPr>
              <a:t>architect</a:t>
            </a:r>
            <a:endParaRPr sz="794">
              <a:latin typeface="Segoe UI"/>
              <a:cs typeface="Segoe UI"/>
            </a:endParaRPr>
          </a:p>
        </p:txBody>
      </p:sp>
      <p:sp>
        <p:nvSpPr>
          <p:cNvPr id="9" name="object 9">
            <a:hlinkClick r:id="rId3"/>
          </p:cNvPr>
          <p:cNvSpPr/>
          <p:nvPr/>
        </p:nvSpPr>
        <p:spPr>
          <a:xfrm>
            <a:off x="3187401" y="2933790"/>
            <a:ext cx="713815" cy="214592"/>
          </a:xfrm>
          <a:custGeom>
            <a:avLst/>
            <a:gdLst/>
            <a:ahLst/>
            <a:cxnLst/>
            <a:rect l="l" t="t" r="r" b="b"/>
            <a:pathLst>
              <a:path w="808989"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9"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10" name="object 10"/>
          <p:cNvSpPr txBox="1"/>
          <p:nvPr/>
        </p:nvSpPr>
        <p:spPr>
          <a:xfrm>
            <a:off x="3264105" y="2972765"/>
            <a:ext cx="549088"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3"/>
              </a:rPr>
              <a:t>Exam</a:t>
            </a:r>
            <a:r>
              <a:rPr sz="706" spc="9" dirty="0">
                <a:latin typeface="Segoe UI"/>
                <a:cs typeface="Segoe UI"/>
                <a:hlinkClick r:id="rId3"/>
              </a:rPr>
              <a:t> </a:t>
            </a:r>
            <a:r>
              <a:rPr sz="706" dirty="0">
                <a:latin typeface="Segoe UI"/>
                <a:cs typeface="Segoe UI"/>
                <a:hlinkClick r:id="rId3"/>
              </a:rPr>
              <a:t>AZ-</a:t>
            </a:r>
            <a:r>
              <a:rPr sz="706" spc="-22" dirty="0">
                <a:latin typeface="Segoe UI"/>
                <a:cs typeface="Segoe UI"/>
                <a:hlinkClick r:id="rId3"/>
              </a:rPr>
              <a:t>104</a:t>
            </a:r>
            <a:endParaRPr sz="706" dirty="0">
              <a:latin typeface="Segoe UI"/>
              <a:cs typeface="Segoe UI"/>
            </a:endParaRPr>
          </a:p>
        </p:txBody>
      </p:sp>
      <p:sp>
        <p:nvSpPr>
          <p:cNvPr id="11" name="object 11">
            <a:hlinkClick r:id="rId4"/>
          </p:cNvPr>
          <p:cNvSpPr/>
          <p:nvPr/>
        </p:nvSpPr>
        <p:spPr>
          <a:xfrm>
            <a:off x="6010048" y="2928187"/>
            <a:ext cx="713815" cy="214592"/>
          </a:xfrm>
          <a:custGeom>
            <a:avLst/>
            <a:gdLst/>
            <a:ahLst/>
            <a:cxnLst/>
            <a:rect l="l" t="t" r="r" b="b"/>
            <a:pathLst>
              <a:path w="808989"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8"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12" name="object 12"/>
          <p:cNvSpPr txBox="1"/>
          <p:nvPr/>
        </p:nvSpPr>
        <p:spPr>
          <a:xfrm>
            <a:off x="6086753" y="2967162"/>
            <a:ext cx="549088"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4"/>
              </a:rPr>
              <a:t>Exam</a:t>
            </a:r>
            <a:r>
              <a:rPr sz="706" spc="9" dirty="0">
                <a:latin typeface="Segoe UI"/>
                <a:cs typeface="Segoe UI"/>
                <a:hlinkClick r:id="rId4"/>
              </a:rPr>
              <a:t> </a:t>
            </a:r>
            <a:r>
              <a:rPr sz="706" dirty="0">
                <a:latin typeface="Segoe UI"/>
                <a:cs typeface="Segoe UI"/>
                <a:hlinkClick r:id="rId4"/>
              </a:rPr>
              <a:t>AZ-</a:t>
            </a:r>
            <a:r>
              <a:rPr sz="706" spc="-22" dirty="0">
                <a:latin typeface="Segoe UI"/>
                <a:cs typeface="Segoe UI"/>
                <a:hlinkClick r:id="rId4"/>
              </a:rPr>
              <a:t>400</a:t>
            </a:r>
            <a:endParaRPr sz="706" dirty="0">
              <a:latin typeface="Segoe UI"/>
              <a:cs typeface="Segoe UI"/>
            </a:endParaRPr>
          </a:p>
        </p:txBody>
      </p:sp>
      <p:sp>
        <p:nvSpPr>
          <p:cNvPr id="13" name="object 13">
            <a:hlinkClick r:id="rId5"/>
          </p:cNvPr>
          <p:cNvSpPr/>
          <p:nvPr/>
        </p:nvSpPr>
        <p:spPr>
          <a:xfrm>
            <a:off x="5051721" y="2928187"/>
            <a:ext cx="781050" cy="214592"/>
          </a:xfrm>
          <a:custGeom>
            <a:avLst/>
            <a:gdLst/>
            <a:ahLst/>
            <a:cxnLst/>
            <a:rect l="l" t="t" r="r" b="b"/>
            <a:pathLst>
              <a:path w="885189"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1"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14" name="object 14"/>
          <p:cNvSpPr txBox="1"/>
          <p:nvPr/>
        </p:nvSpPr>
        <p:spPr>
          <a:xfrm>
            <a:off x="5128425" y="2967162"/>
            <a:ext cx="614643"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5"/>
              </a:rPr>
              <a:t>Course</a:t>
            </a:r>
            <a:r>
              <a:rPr sz="706" spc="-9" dirty="0">
                <a:latin typeface="Segoe UI"/>
                <a:cs typeface="Segoe UI"/>
                <a:hlinkClick r:id="rId5"/>
              </a:rPr>
              <a:t> </a:t>
            </a:r>
            <a:r>
              <a:rPr sz="706" dirty="0">
                <a:latin typeface="Segoe UI"/>
                <a:cs typeface="Segoe UI"/>
                <a:hlinkClick r:id="rId5"/>
              </a:rPr>
              <a:t>AZ-</a:t>
            </a:r>
            <a:r>
              <a:rPr sz="706" spc="-22" dirty="0">
                <a:latin typeface="Segoe UI"/>
                <a:cs typeface="Segoe UI"/>
                <a:hlinkClick r:id="rId5"/>
              </a:rPr>
              <a:t>400</a:t>
            </a:r>
            <a:endParaRPr sz="706" dirty="0">
              <a:latin typeface="Segoe UI"/>
              <a:cs typeface="Segoe UI"/>
            </a:endParaRPr>
          </a:p>
        </p:txBody>
      </p:sp>
      <p:sp>
        <p:nvSpPr>
          <p:cNvPr id="15" name="object 15">
            <a:hlinkClick r:id="rId6"/>
          </p:cNvPr>
          <p:cNvSpPr/>
          <p:nvPr/>
        </p:nvSpPr>
        <p:spPr>
          <a:xfrm>
            <a:off x="5052059" y="4053552"/>
            <a:ext cx="781050" cy="214592"/>
          </a:xfrm>
          <a:custGeom>
            <a:avLst/>
            <a:gdLst/>
            <a:ahLst/>
            <a:cxnLst/>
            <a:rect l="l" t="t" r="r" b="b"/>
            <a:pathLst>
              <a:path w="885189"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1"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16" name="object 16"/>
          <p:cNvSpPr txBox="1"/>
          <p:nvPr/>
        </p:nvSpPr>
        <p:spPr>
          <a:xfrm>
            <a:off x="5128764" y="4092523"/>
            <a:ext cx="614643"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6"/>
              </a:rPr>
              <a:t>Course</a:t>
            </a:r>
            <a:r>
              <a:rPr sz="706" spc="-9" dirty="0">
                <a:latin typeface="Segoe UI"/>
                <a:cs typeface="Segoe UI"/>
                <a:hlinkClick r:id="rId6"/>
              </a:rPr>
              <a:t> </a:t>
            </a:r>
            <a:r>
              <a:rPr sz="706" dirty="0">
                <a:latin typeface="Segoe UI"/>
                <a:cs typeface="Segoe UI"/>
                <a:hlinkClick r:id="rId6"/>
              </a:rPr>
              <a:t>AZ-</a:t>
            </a:r>
            <a:r>
              <a:rPr sz="706" spc="-22" dirty="0">
                <a:latin typeface="Segoe UI"/>
                <a:cs typeface="Segoe UI"/>
                <a:hlinkClick r:id="rId6"/>
              </a:rPr>
              <a:t>305</a:t>
            </a:r>
            <a:endParaRPr sz="706" dirty="0">
              <a:latin typeface="Segoe UI"/>
              <a:cs typeface="Segoe UI"/>
            </a:endParaRPr>
          </a:p>
        </p:txBody>
      </p:sp>
      <p:sp>
        <p:nvSpPr>
          <p:cNvPr id="17" name="object 17">
            <a:hlinkClick r:id="rId7"/>
          </p:cNvPr>
          <p:cNvSpPr/>
          <p:nvPr/>
        </p:nvSpPr>
        <p:spPr>
          <a:xfrm>
            <a:off x="2239384" y="2933790"/>
            <a:ext cx="781050" cy="214592"/>
          </a:xfrm>
          <a:custGeom>
            <a:avLst/>
            <a:gdLst/>
            <a:ahLst/>
            <a:cxnLst/>
            <a:rect l="l" t="t" r="r" b="b"/>
            <a:pathLst>
              <a:path w="885190"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2"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18" name="object 18"/>
          <p:cNvSpPr txBox="1"/>
          <p:nvPr/>
        </p:nvSpPr>
        <p:spPr>
          <a:xfrm>
            <a:off x="2316088" y="2972765"/>
            <a:ext cx="614643"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7"/>
              </a:rPr>
              <a:t>Course</a:t>
            </a:r>
            <a:r>
              <a:rPr sz="706" spc="-9" dirty="0">
                <a:latin typeface="Segoe UI"/>
                <a:cs typeface="Segoe UI"/>
                <a:hlinkClick r:id="rId7"/>
              </a:rPr>
              <a:t> </a:t>
            </a:r>
            <a:r>
              <a:rPr sz="706" dirty="0">
                <a:latin typeface="Segoe UI"/>
                <a:cs typeface="Segoe UI"/>
                <a:hlinkClick r:id="rId7"/>
              </a:rPr>
              <a:t>AZ-</a:t>
            </a:r>
            <a:r>
              <a:rPr sz="706" spc="-22" dirty="0">
                <a:latin typeface="Segoe UI"/>
                <a:cs typeface="Segoe UI"/>
                <a:hlinkClick r:id="rId7"/>
              </a:rPr>
              <a:t>104</a:t>
            </a:r>
            <a:endParaRPr sz="706" dirty="0">
              <a:latin typeface="Segoe UI"/>
              <a:cs typeface="Segoe UI"/>
            </a:endParaRPr>
          </a:p>
        </p:txBody>
      </p:sp>
      <p:sp>
        <p:nvSpPr>
          <p:cNvPr id="19" name="object 19">
            <a:hlinkClick r:id="rId8"/>
          </p:cNvPr>
          <p:cNvSpPr/>
          <p:nvPr/>
        </p:nvSpPr>
        <p:spPr>
          <a:xfrm>
            <a:off x="6026057" y="4053552"/>
            <a:ext cx="713815" cy="214592"/>
          </a:xfrm>
          <a:custGeom>
            <a:avLst/>
            <a:gdLst/>
            <a:ahLst/>
            <a:cxnLst/>
            <a:rect l="l" t="t" r="r" b="b"/>
            <a:pathLst>
              <a:path w="808989"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8"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20" name="object 20"/>
          <p:cNvSpPr txBox="1"/>
          <p:nvPr/>
        </p:nvSpPr>
        <p:spPr>
          <a:xfrm>
            <a:off x="6102762" y="4092523"/>
            <a:ext cx="549088"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8"/>
              </a:rPr>
              <a:t>Exam</a:t>
            </a:r>
            <a:r>
              <a:rPr sz="706" spc="9" dirty="0">
                <a:latin typeface="Segoe UI"/>
                <a:cs typeface="Segoe UI"/>
                <a:hlinkClick r:id="rId8"/>
              </a:rPr>
              <a:t> </a:t>
            </a:r>
            <a:r>
              <a:rPr sz="706" dirty="0">
                <a:latin typeface="Segoe UI"/>
                <a:cs typeface="Segoe UI"/>
                <a:hlinkClick r:id="rId8"/>
              </a:rPr>
              <a:t>AZ-</a:t>
            </a:r>
            <a:r>
              <a:rPr sz="706" spc="-22" dirty="0">
                <a:latin typeface="Segoe UI"/>
                <a:cs typeface="Segoe UI"/>
                <a:hlinkClick r:id="rId8"/>
              </a:rPr>
              <a:t>305</a:t>
            </a:r>
            <a:endParaRPr sz="706" dirty="0">
              <a:latin typeface="Segoe UI"/>
              <a:cs typeface="Segoe UI"/>
            </a:endParaRPr>
          </a:p>
        </p:txBody>
      </p:sp>
      <p:pic>
        <p:nvPicPr>
          <p:cNvPr id="21" name="object 21">
            <a:hlinkClick r:id="rId9"/>
          </p:cNvPr>
          <p:cNvPicPr/>
          <p:nvPr/>
        </p:nvPicPr>
        <p:blipFill>
          <a:blip r:embed="rId10" cstate="print"/>
          <a:stretch>
            <a:fillRect/>
          </a:stretch>
        </p:blipFill>
        <p:spPr>
          <a:xfrm>
            <a:off x="6595234" y="2583857"/>
            <a:ext cx="189356" cy="189356"/>
          </a:xfrm>
          <a:prstGeom prst="rect">
            <a:avLst/>
          </a:prstGeom>
        </p:spPr>
      </p:pic>
      <p:grpSp>
        <p:nvGrpSpPr>
          <p:cNvPr id="22" name="object 22"/>
          <p:cNvGrpSpPr/>
          <p:nvPr/>
        </p:nvGrpSpPr>
        <p:grpSpPr>
          <a:xfrm>
            <a:off x="4644611" y="3701226"/>
            <a:ext cx="2619935" cy="554691"/>
            <a:chOff x="3384292" y="4194723"/>
            <a:chExt cx="2969260" cy="628650"/>
          </a:xfrm>
        </p:grpSpPr>
        <p:pic>
          <p:nvPicPr>
            <p:cNvPr id="23" name="object 23">
              <a:hlinkClick r:id="rId11"/>
            </p:cNvPr>
            <p:cNvPicPr/>
            <p:nvPr/>
          </p:nvPicPr>
          <p:blipFill>
            <a:blip r:embed="rId10" cstate="print"/>
            <a:stretch>
              <a:fillRect/>
            </a:stretch>
          </p:blipFill>
          <p:spPr>
            <a:xfrm>
              <a:off x="5594998" y="4194723"/>
              <a:ext cx="214604" cy="214604"/>
            </a:xfrm>
            <a:prstGeom prst="rect">
              <a:avLst/>
            </a:prstGeom>
          </p:spPr>
        </p:pic>
        <p:pic>
          <p:nvPicPr>
            <p:cNvPr id="24" name="object 24">
              <a:hlinkClick r:id="rId12"/>
            </p:cNvPr>
            <p:cNvPicPr/>
            <p:nvPr/>
          </p:nvPicPr>
          <p:blipFill>
            <a:blip r:embed="rId13" cstate="print"/>
            <a:stretch>
              <a:fillRect/>
            </a:stretch>
          </p:blipFill>
          <p:spPr>
            <a:xfrm>
              <a:off x="6138517" y="4194723"/>
              <a:ext cx="214604" cy="214604"/>
            </a:xfrm>
            <a:prstGeom prst="rect">
              <a:avLst/>
            </a:prstGeom>
          </p:spPr>
        </p:pic>
        <p:sp>
          <p:nvSpPr>
            <p:cNvPr id="25" name="object 25"/>
            <p:cNvSpPr/>
            <p:nvPr/>
          </p:nvSpPr>
          <p:spPr>
            <a:xfrm>
              <a:off x="3695954" y="4469636"/>
              <a:ext cx="2654300"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pic>
          <p:nvPicPr>
            <p:cNvPr id="26" name="object 26"/>
            <p:cNvPicPr/>
            <p:nvPr/>
          </p:nvPicPr>
          <p:blipFill>
            <a:blip r:embed="rId14" cstate="print"/>
            <a:stretch>
              <a:fillRect/>
            </a:stretch>
          </p:blipFill>
          <p:spPr>
            <a:xfrm>
              <a:off x="3384292" y="4370090"/>
              <a:ext cx="103200" cy="103187"/>
            </a:xfrm>
            <a:prstGeom prst="rect">
              <a:avLst/>
            </a:prstGeom>
          </p:spPr>
        </p:pic>
        <p:pic>
          <p:nvPicPr>
            <p:cNvPr id="27" name="object 27"/>
            <p:cNvPicPr/>
            <p:nvPr/>
          </p:nvPicPr>
          <p:blipFill>
            <a:blip r:embed="rId15" cstate="print"/>
            <a:stretch>
              <a:fillRect/>
            </a:stretch>
          </p:blipFill>
          <p:spPr>
            <a:xfrm>
              <a:off x="4814592" y="4608210"/>
              <a:ext cx="214604" cy="214604"/>
            </a:xfrm>
            <a:prstGeom prst="rect">
              <a:avLst/>
            </a:prstGeom>
          </p:spPr>
        </p:pic>
        <p:pic>
          <p:nvPicPr>
            <p:cNvPr id="28" name="object 28"/>
            <p:cNvPicPr/>
            <p:nvPr/>
          </p:nvPicPr>
          <p:blipFill>
            <a:blip r:embed="rId16" cstate="print"/>
            <a:stretch>
              <a:fillRect/>
            </a:stretch>
          </p:blipFill>
          <p:spPr>
            <a:xfrm>
              <a:off x="3702052" y="4608210"/>
              <a:ext cx="214604" cy="214604"/>
            </a:xfrm>
            <a:prstGeom prst="rect">
              <a:avLst/>
            </a:prstGeom>
          </p:spPr>
        </p:pic>
        <p:pic>
          <p:nvPicPr>
            <p:cNvPr id="29" name="object 29">
              <a:hlinkClick r:id="rId17"/>
            </p:cNvPr>
            <p:cNvPicPr/>
            <p:nvPr/>
          </p:nvPicPr>
          <p:blipFill>
            <a:blip r:embed="rId18" cstate="print"/>
            <a:stretch>
              <a:fillRect/>
            </a:stretch>
          </p:blipFill>
          <p:spPr>
            <a:xfrm>
              <a:off x="5866793" y="4195638"/>
              <a:ext cx="214604" cy="214604"/>
            </a:xfrm>
            <a:prstGeom prst="rect">
              <a:avLst/>
            </a:prstGeom>
          </p:spPr>
        </p:pic>
      </p:grpSp>
      <p:pic>
        <p:nvPicPr>
          <p:cNvPr id="30" name="object 30">
            <a:hlinkClick r:id="rId19"/>
          </p:cNvPr>
          <p:cNvPicPr/>
          <p:nvPr/>
        </p:nvPicPr>
        <p:blipFill>
          <a:blip r:embed="rId20" cstate="print"/>
          <a:stretch>
            <a:fillRect/>
          </a:stretch>
        </p:blipFill>
        <p:spPr>
          <a:xfrm>
            <a:off x="3778093" y="2583857"/>
            <a:ext cx="189356" cy="189356"/>
          </a:xfrm>
          <a:prstGeom prst="rect">
            <a:avLst/>
          </a:prstGeom>
        </p:spPr>
      </p:pic>
      <p:pic>
        <p:nvPicPr>
          <p:cNvPr id="31" name="object 31">
            <a:hlinkClick r:id="rId21"/>
          </p:cNvPr>
          <p:cNvPicPr/>
          <p:nvPr/>
        </p:nvPicPr>
        <p:blipFill>
          <a:blip r:embed="rId13" cstate="print"/>
          <a:stretch>
            <a:fillRect/>
          </a:stretch>
        </p:blipFill>
        <p:spPr>
          <a:xfrm>
            <a:off x="7074809" y="2583857"/>
            <a:ext cx="189356" cy="189356"/>
          </a:xfrm>
          <a:prstGeom prst="rect">
            <a:avLst/>
          </a:prstGeom>
        </p:spPr>
      </p:pic>
      <p:pic>
        <p:nvPicPr>
          <p:cNvPr id="32" name="object 32">
            <a:hlinkClick r:id="rId22"/>
          </p:cNvPr>
          <p:cNvPicPr/>
          <p:nvPr/>
        </p:nvPicPr>
        <p:blipFill>
          <a:blip r:embed="rId23" cstate="print"/>
          <a:stretch>
            <a:fillRect/>
          </a:stretch>
        </p:blipFill>
        <p:spPr>
          <a:xfrm>
            <a:off x="4257668" y="2583857"/>
            <a:ext cx="189356" cy="189356"/>
          </a:xfrm>
          <a:prstGeom prst="rect">
            <a:avLst/>
          </a:prstGeom>
        </p:spPr>
      </p:pic>
      <p:sp>
        <p:nvSpPr>
          <p:cNvPr id="33" name="object 33"/>
          <p:cNvSpPr/>
          <p:nvPr/>
        </p:nvSpPr>
        <p:spPr>
          <a:xfrm>
            <a:off x="2117912" y="2834414"/>
            <a:ext cx="2342029"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sp>
        <p:nvSpPr>
          <p:cNvPr id="34" name="object 34"/>
          <p:cNvSpPr/>
          <p:nvPr/>
        </p:nvSpPr>
        <p:spPr>
          <a:xfrm>
            <a:off x="4919606" y="2834414"/>
            <a:ext cx="2342029"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pic>
        <p:nvPicPr>
          <p:cNvPr id="35" name="object 35"/>
          <p:cNvPicPr/>
          <p:nvPr/>
        </p:nvPicPr>
        <p:blipFill>
          <a:blip r:embed="rId14" cstate="print"/>
          <a:stretch>
            <a:fillRect/>
          </a:stretch>
        </p:blipFill>
        <p:spPr>
          <a:xfrm>
            <a:off x="4644611" y="2755258"/>
            <a:ext cx="91059" cy="91047"/>
          </a:xfrm>
          <a:prstGeom prst="rect">
            <a:avLst/>
          </a:prstGeom>
        </p:spPr>
      </p:pic>
      <p:pic>
        <p:nvPicPr>
          <p:cNvPr id="36" name="object 36"/>
          <p:cNvPicPr/>
          <p:nvPr/>
        </p:nvPicPr>
        <p:blipFill>
          <a:blip r:embed="rId24" cstate="print"/>
          <a:stretch>
            <a:fillRect/>
          </a:stretch>
        </p:blipFill>
        <p:spPr>
          <a:xfrm>
            <a:off x="2127363" y="1954917"/>
            <a:ext cx="146750" cy="238048"/>
          </a:xfrm>
          <a:prstGeom prst="rect">
            <a:avLst/>
          </a:prstGeom>
        </p:spPr>
      </p:pic>
      <p:pic>
        <p:nvPicPr>
          <p:cNvPr id="37" name="object 37"/>
          <p:cNvPicPr/>
          <p:nvPr/>
        </p:nvPicPr>
        <p:blipFill>
          <a:blip r:embed="rId15" cstate="print"/>
          <a:stretch>
            <a:fillRect/>
          </a:stretch>
        </p:blipFill>
        <p:spPr>
          <a:xfrm>
            <a:off x="5882976" y="2940706"/>
            <a:ext cx="189356" cy="189356"/>
          </a:xfrm>
          <a:prstGeom prst="rect">
            <a:avLst/>
          </a:prstGeom>
        </p:spPr>
      </p:pic>
      <p:pic>
        <p:nvPicPr>
          <p:cNvPr id="38" name="object 38"/>
          <p:cNvPicPr/>
          <p:nvPr/>
        </p:nvPicPr>
        <p:blipFill>
          <a:blip r:embed="rId15" cstate="print"/>
          <a:stretch>
            <a:fillRect/>
          </a:stretch>
        </p:blipFill>
        <p:spPr>
          <a:xfrm>
            <a:off x="3070414" y="2946309"/>
            <a:ext cx="189356" cy="189356"/>
          </a:xfrm>
          <a:prstGeom prst="rect">
            <a:avLst/>
          </a:prstGeom>
        </p:spPr>
      </p:pic>
      <p:pic>
        <p:nvPicPr>
          <p:cNvPr id="39" name="object 39"/>
          <p:cNvPicPr/>
          <p:nvPr/>
        </p:nvPicPr>
        <p:blipFill>
          <a:blip r:embed="rId25" cstate="print"/>
          <a:stretch>
            <a:fillRect/>
          </a:stretch>
        </p:blipFill>
        <p:spPr>
          <a:xfrm>
            <a:off x="4924648" y="2940706"/>
            <a:ext cx="189356" cy="189356"/>
          </a:xfrm>
          <a:prstGeom prst="rect">
            <a:avLst/>
          </a:prstGeom>
        </p:spPr>
      </p:pic>
      <p:pic>
        <p:nvPicPr>
          <p:cNvPr id="40" name="object 40"/>
          <p:cNvPicPr/>
          <p:nvPr/>
        </p:nvPicPr>
        <p:blipFill>
          <a:blip r:embed="rId16" cstate="print"/>
          <a:stretch>
            <a:fillRect/>
          </a:stretch>
        </p:blipFill>
        <p:spPr>
          <a:xfrm>
            <a:off x="2112311" y="2946309"/>
            <a:ext cx="189356" cy="189356"/>
          </a:xfrm>
          <a:prstGeom prst="rect">
            <a:avLst/>
          </a:prstGeom>
        </p:spPr>
      </p:pic>
      <p:pic>
        <p:nvPicPr>
          <p:cNvPr id="41" name="object 41">
            <a:hlinkClick r:id="rId26"/>
          </p:cNvPr>
          <p:cNvPicPr/>
          <p:nvPr/>
        </p:nvPicPr>
        <p:blipFill>
          <a:blip r:embed="rId27" cstate="print"/>
          <a:stretch>
            <a:fillRect/>
          </a:stretch>
        </p:blipFill>
        <p:spPr>
          <a:xfrm>
            <a:off x="4017880" y="2583857"/>
            <a:ext cx="189356" cy="189356"/>
          </a:xfrm>
          <a:prstGeom prst="rect">
            <a:avLst/>
          </a:prstGeom>
        </p:spPr>
      </p:pic>
      <p:pic>
        <p:nvPicPr>
          <p:cNvPr id="42" name="object 42">
            <a:hlinkClick r:id="rId28"/>
          </p:cNvPr>
          <p:cNvPicPr/>
          <p:nvPr/>
        </p:nvPicPr>
        <p:blipFill>
          <a:blip r:embed="rId29" cstate="print"/>
          <a:stretch>
            <a:fillRect/>
          </a:stretch>
        </p:blipFill>
        <p:spPr>
          <a:xfrm>
            <a:off x="6835053" y="2583777"/>
            <a:ext cx="189356" cy="189356"/>
          </a:xfrm>
          <a:prstGeom prst="rect">
            <a:avLst/>
          </a:prstGeom>
        </p:spPr>
      </p:pic>
      <p:grpSp>
        <p:nvGrpSpPr>
          <p:cNvPr id="43" name="object 43"/>
          <p:cNvGrpSpPr/>
          <p:nvPr/>
        </p:nvGrpSpPr>
        <p:grpSpPr>
          <a:xfrm>
            <a:off x="1961030" y="1448984"/>
            <a:ext cx="8269941" cy="348503"/>
            <a:chOff x="342900" y="1642182"/>
            <a:chExt cx="9372600" cy="394970"/>
          </a:xfrm>
        </p:grpSpPr>
        <p:sp>
          <p:nvSpPr>
            <p:cNvPr id="44" name="object 44"/>
            <p:cNvSpPr/>
            <p:nvPr/>
          </p:nvSpPr>
          <p:spPr>
            <a:xfrm>
              <a:off x="342900" y="1642182"/>
              <a:ext cx="9372600" cy="394970"/>
            </a:xfrm>
            <a:custGeom>
              <a:avLst/>
              <a:gdLst/>
              <a:ahLst/>
              <a:cxnLst/>
              <a:rect l="l" t="t" r="r" b="b"/>
              <a:pathLst>
                <a:path w="9372600" h="394969">
                  <a:moveTo>
                    <a:pt x="9200896" y="0"/>
                  </a:moveTo>
                  <a:lnTo>
                    <a:pt x="171450" y="0"/>
                  </a:lnTo>
                  <a:lnTo>
                    <a:pt x="125871" y="6124"/>
                  </a:lnTo>
                  <a:lnTo>
                    <a:pt x="84915" y="23407"/>
                  </a:lnTo>
                  <a:lnTo>
                    <a:pt x="50215" y="50215"/>
                  </a:lnTo>
                  <a:lnTo>
                    <a:pt x="23407" y="84915"/>
                  </a:lnTo>
                  <a:lnTo>
                    <a:pt x="6124" y="125871"/>
                  </a:lnTo>
                  <a:lnTo>
                    <a:pt x="0" y="171450"/>
                  </a:lnTo>
                  <a:lnTo>
                    <a:pt x="0" y="223088"/>
                  </a:lnTo>
                  <a:lnTo>
                    <a:pt x="6124" y="268662"/>
                  </a:lnTo>
                  <a:lnTo>
                    <a:pt x="23407" y="309617"/>
                  </a:lnTo>
                  <a:lnTo>
                    <a:pt x="50215" y="344317"/>
                  </a:lnTo>
                  <a:lnTo>
                    <a:pt x="84915" y="371127"/>
                  </a:lnTo>
                  <a:lnTo>
                    <a:pt x="125871" y="388413"/>
                  </a:lnTo>
                  <a:lnTo>
                    <a:pt x="171450" y="394538"/>
                  </a:lnTo>
                  <a:lnTo>
                    <a:pt x="9200896" y="394538"/>
                  </a:lnTo>
                  <a:lnTo>
                    <a:pt x="9246474" y="388413"/>
                  </a:lnTo>
                  <a:lnTo>
                    <a:pt x="9287430" y="371127"/>
                  </a:lnTo>
                  <a:lnTo>
                    <a:pt x="9322130" y="344317"/>
                  </a:lnTo>
                  <a:lnTo>
                    <a:pt x="9348938" y="309617"/>
                  </a:lnTo>
                  <a:lnTo>
                    <a:pt x="9366221" y="268662"/>
                  </a:lnTo>
                  <a:lnTo>
                    <a:pt x="9372346" y="223088"/>
                  </a:lnTo>
                  <a:lnTo>
                    <a:pt x="9372346" y="171450"/>
                  </a:lnTo>
                  <a:lnTo>
                    <a:pt x="9366221" y="125871"/>
                  </a:lnTo>
                  <a:lnTo>
                    <a:pt x="9348938" y="84915"/>
                  </a:lnTo>
                  <a:lnTo>
                    <a:pt x="9322130" y="50215"/>
                  </a:lnTo>
                  <a:lnTo>
                    <a:pt x="9287430" y="23407"/>
                  </a:lnTo>
                  <a:lnTo>
                    <a:pt x="9246474" y="6124"/>
                  </a:lnTo>
                  <a:lnTo>
                    <a:pt x="9200896" y="0"/>
                  </a:lnTo>
                  <a:close/>
                </a:path>
              </a:pathLst>
            </a:custGeom>
            <a:solidFill>
              <a:srgbClr val="F4F3F5"/>
            </a:solidFill>
          </p:spPr>
          <p:txBody>
            <a:bodyPr wrap="square" lIns="0" tIns="0" rIns="0" bIns="0" rtlCol="0"/>
            <a:lstStyle/>
            <a:p>
              <a:endParaRPr sz="1588"/>
            </a:p>
          </p:txBody>
        </p:sp>
        <p:pic>
          <p:nvPicPr>
            <p:cNvPr id="45" name="object 45"/>
            <p:cNvPicPr/>
            <p:nvPr/>
          </p:nvPicPr>
          <p:blipFill>
            <a:blip r:embed="rId30" cstate="print"/>
            <a:stretch>
              <a:fillRect/>
            </a:stretch>
          </p:blipFill>
          <p:spPr>
            <a:xfrm>
              <a:off x="1016506" y="1749921"/>
              <a:ext cx="178841" cy="178841"/>
            </a:xfrm>
            <a:prstGeom prst="rect">
              <a:avLst/>
            </a:prstGeom>
          </p:spPr>
        </p:pic>
      </p:grpSp>
      <p:graphicFrame>
        <p:nvGraphicFramePr>
          <p:cNvPr id="46" name="object 46"/>
          <p:cNvGraphicFramePr>
            <a:graphicFrameLocks noGrp="1"/>
          </p:cNvGraphicFramePr>
          <p:nvPr/>
        </p:nvGraphicFramePr>
        <p:xfrm>
          <a:off x="2734907" y="1505496"/>
          <a:ext cx="7050740" cy="326465"/>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728943">
                  <a:extLst>
                    <a:ext uri="{9D8B030D-6E8A-4147-A177-3AD203B41FA5}">
                      <a16:colId xmlns:a16="http://schemas.microsoft.com/office/drawing/2014/main" val="20001"/>
                    </a:ext>
                  </a:extLst>
                </a:gridCol>
                <a:gridCol w="1105460">
                  <a:extLst>
                    <a:ext uri="{9D8B030D-6E8A-4147-A177-3AD203B41FA5}">
                      <a16:colId xmlns:a16="http://schemas.microsoft.com/office/drawing/2014/main" val="20002"/>
                    </a:ext>
                  </a:extLst>
                </a:gridCol>
                <a:gridCol w="1075764">
                  <a:extLst>
                    <a:ext uri="{9D8B030D-6E8A-4147-A177-3AD203B41FA5}">
                      <a16:colId xmlns:a16="http://schemas.microsoft.com/office/drawing/2014/main" val="20003"/>
                    </a:ext>
                  </a:extLst>
                </a:gridCol>
                <a:gridCol w="1111062">
                  <a:extLst>
                    <a:ext uri="{9D8B030D-6E8A-4147-A177-3AD203B41FA5}">
                      <a16:colId xmlns:a16="http://schemas.microsoft.com/office/drawing/2014/main" val="20004"/>
                    </a:ext>
                  </a:extLst>
                </a:gridCol>
                <a:gridCol w="1254499">
                  <a:extLst>
                    <a:ext uri="{9D8B030D-6E8A-4147-A177-3AD203B41FA5}">
                      <a16:colId xmlns:a16="http://schemas.microsoft.com/office/drawing/2014/main" val="20005"/>
                    </a:ext>
                  </a:extLst>
                </a:gridCol>
                <a:gridCol w="1089212">
                  <a:extLst>
                    <a:ext uri="{9D8B030D-6E8A-4147-A177-3AD203B41FA5}">
                      <a16:colId xmlns:a16="http://schemas.microsoft.com/office/drawing/2014/main" val="20006"/>
                    </a:ext>
                  </a:extLst>
                </a:gridCol>
              </a:tblGrid>
              <a:tr h="109818">
                <a:tc>
                  <a:txBody>
                    <a:bodyPr/>
                    <a:lstStyle/>
                    <a:p>
                      <a:pPr marL="31750">
                        <a:lnSpc>
                          <a:spcPts val="819"/>
                        </a:lnSpc>
                        <a:spcBef>
                          <a:spcPts val="60"/>
                        </a:spcBef>
                      </a:pPr>
                      <a:r>
                        <a:rPr sz="700" spc="-25" dirty="0">
                          <a:latin typeface="Segoe UI"/>
                          <a:cs typeface="Segoe UI"/>
                        </a:rPr>
                        <a:t>Instructor-led</a:t>
                      </a:r>
                      <a:endParaRPr sz="700">
                        <a:latin typeface="Segoe UI"/>
                        <a:cs typeface="Segoe UI"/>
                      </a:endParaRPr>
                    </a:p>
                  </a:txBody>
                  <a:tcPr marL="0" marR="0" marT="6724" marB="0"/>
                </a:tc>
                <a:tc>
                  <a:txBody>
                    <a:bodyPr/>
                    <a:lstStyle/>
                    <a:p>
                      <a:pPr marL="172085">
                        <a:lnSpc>
                          <a:spcPts val="819"/>
                        </a:lnSpc>
                        <a:spcBef>
                          <a:spcPts val="60"/>
                        </a:spcBef>
                      </a:pPr>
                      <a:r>
                        <a:rPr sz="700" spc="-35" dirty="0">
                          <a:latin typeface="Segoe UI"/>
                          <a:cs typeface="Segoe UI"/>
                        </a:rPr>
                        <a:t>Self-</a:t>
                      </a:r>
                      <a:r>
                        <a:rPr sz="700" spc="-10" dirty="0">
                          <a:latin typeface="Segoe UI"/>
                          <a:cs typeface="Segoe UI"/>
                        </a:rPr>
                        <a:t>paced</a:t>
                      </a:r>
                      <a:endParaRPr sz="700">
                        <a:latin typeface="Segoe UI"/>
                        <a:cs typeface="Segoe UI"/>
                      </a:endParaRPr>
                    </a:p>
                  </a:txBody>
                  <a:tcPr marL="0" marR="0" marT="6724" marB="0"/>
                </a:tc>
                <a:tc>
                  <a:txBody>
                    <a:bodyPr/>
                    <a:lstStyle/>
                    <a:p>
                      <a:pPr marL="205104">
                        <a:lnSpc>
                          <a:spcPts val="819"/>
                        </a:lnSpc>
                        <a:spcBef>
                          <a:spcPts val="60"/>
                        </a:spcBef>
                      </a:pPr>
                      <a:r>
                        <a:rPr sz="700" spc="-25" dirty="0">
                          <a:latin typeface="Segoe UI"/>
                          <a:cs typeface="Segoe UI"/>
                        </a:rPr>
                        <a:t>Microsoft</a:t>
                      </a:r>
                      <a:r>
                        <a:rPr sz="700" spc="10" dirty="0">
                          <a:latin typeface="Segoe UI"/>
                          <a:cs typeface="Segoe UI"/>
                        </a:rPr>
                        <a:t> </a:t>
                      </a:r>
                      <a:r>
                        <a:rPr sz="700" spc="-10" dirty="0">
                          <a:latin typeface="Segoe UI"/>
                          <a:cs typeface="Segoe UI"/>
                        </a:rPr>
                        <a:t>Virtual</a:t>
                      </a:r>
                      <a:endParaRPr sz="700">
                        <a:latin typeface="Segoe UI"/>
                        <a:cs typeface="Segoe UI"/>
                      </a:endParaRPr>
                    </a:p>
                  </a:txBody>
                  <a:tcPr marL="0" marR="0" marT="6724" marB="0">
                    <a:lnR w="12700">
                      <a:solidFill>
                        <a:srgbClr val="505050"/>
                      </a:solidFill>
                      <a:prstDash val="solid"/>
                    </a:lnR>
                  </a:tcPr>
                </a:tc>
                <a:tc>
                  <a:txBody>
                    <a:bodyPr/>
                    <a:lstStyle/>
                    <a:p>
                      <a:pPr marL="561340">
                        <a:lnSpc>
                          <a:spcPts val="819"/>
                        </a:lnSpc>
                        <a:spcBef>
                          <a:spcPts val="60"/>
                        </a:spcBef>
                      </a:pPr>
                      <a:r>
                        <a:rPr sz="700" spc="-20" dirty="0">
                          <a:latin typeface="Segoe UI"/>
                          <a:cs typeface="Segoe UI"/>
                        </a:rPr>
                        <a:t>Exam</a:t>
                      </a:r>
                      <a:endParaRPr sz="700">
                        <a:latin typeface="Segoe UI"/>
                        <a:cs typeface="Segoe UI"/>
                      </a:endParaRPr>
                    </a:p>
                  </a:txBody>
                  <a:tcPr marL="0" marR="0" marT="6724" marB="0">
                    <a:lnL w="12700">
                      <a:solidFill>
                        <a:srgbClr val="505050"/>
                      </a:solidFill>
                      <a:prstDash val="solid"/>
                    </a:lnL>
                  </a:tcPr>
                </a:tc>
                <a:tc>
                  <a:txBody>
                    <a:bodyPr/>
                    <a:lstStyle/>
                    <a:p>
                      <a:pPr marL="160020">
                        <a:lnSpc>
                          <a:spcPts val="819"/>
                        </a:lnSpc>
                        <a:spcBef>
                          <a:spcPts val="60"/>
                        </a:spcBef>
                      </a:pPr>
                      <a:r>
                        <a:rPr sz="700" spc="-25" dirty="0">
                          <a:latin typeface="Segoe UI"/>
                          <a:cs typeface="Segoe UI"/>
                        </a:rPr>
                        <a:t>Microsoft</a:t>
                      </a:r>
                      <a:r>
                        <a:rPr sz="700" spc="10" dirty="0">
                          <a:latin typeface="Segoe UI"/>
                          <a:cs typeface="Segoe UI"/>
                        </a:rPr>
                        <a:t> </a:t>
                      </a:r>
                      <a:r>
                        <a:rPr sz="700" spc="-10" dirty="0">
                          <a:latin typeface="Segoe UI"/>
                          <a:cs typeface="Segoe UI"/>
                        </a:rPr>
                        <a:t>Official</a:t>
                      </a:r>
                      <a:endParaRPr sz="700">
                        <a:latin typeface="Segoe UI"/>
                        <a:cs typeface="Segoe UI"/>
                      </a:endParaRPr>
                    </a:p>
                  </a:txBody>
                  <a:tcPr marL="0" marR="0" marT="6724" marB="0">
                    <a:lnR w="12700">
                      <a:solidFill>
                        <a:srgbClr val="505050"/>
                      </a:solidFill>
                      <a:prstDash val="solid"/>
                    </a:lnR>
                  </a:tcPr>
                </a:tc>
                <a:tc>
                  <a:txBody>
                    <a:bodyPr/>
                    <a:lstStyle/>
                    <a:p>
                      <a:pPr marL="561340">
                        <a:lnSpc>
                          <a:spcPts val="819"/>
                        </a:lnSpc>
                        <a:spcBef>
                          <a:spcPts val="60"/>
                        </a:spcBef>
                      </a:pPr>
                      <a:r>
                        <a:rPr sz="700" spc="-10" dirty="0">
                          <a:latin typeface="Segoe UI"/>
                          <a:cs typeface="Segoe UI"/>
                        </a:rPr>
                        <a:t>Microsoft</a:t>
                      </a:r>
                      <a:endParaRPr sz="700">
                        <a:latin typeface="Segoe UI"/>
                        <a:cs typeface="Segoe UI"/>
                      </a:endParaRPr>
                    </a:p>
                  </a:txBody>
                  <a:tcPr marL="0" marR="0" marT="6724" marB="0">
                    <a:lnL w="12700">
                      <a:solidFill>
                        <a:srgbClr val="505050"/>
                      </a:solidFill>
                      <a:prstDash val="solid"/>
                    </a:lnL>
                    <a:lnR w="12700">
                      <a:solidFill>
                        <a:srgbClr val="505050"/>
                      </a:solidFill>
                      <a:prstDash val="solid"/>
                    </a:lnR>
                  </a:tcPr>
                </a:tc>
                <a:tc>
                  <a:txBody>
                    <a:bodyPr/>
                    <a:lstStyle/>
                    <a:p>
                      <a:pPr marL="531495">
                        <a:lnSpc>
                          <a:spcPts val="819"/>
                        </a:lnSpc>
                        <a:spcBef>
                          <a:spcPts val="60"/>
                        </a:spcBef>
                      </a:pPr>
                      <a:r>
                        <a:rPr sz="700" spc="-25" dirty="0">
                          <a:latin typeface="Segoe UI"/>
                          <a:cs typeface="Segoe UI"/>
                        </a:rPr>
                        <a:t>Microsoft</a:t>
                      </a:r>
                      <a:r>
                        <a:rPr sz="700" spc="10" dirty="0">
                          <a:latin typeface="Segoe UI"/>
                          <a:cs typeface="Segoe UI"/>
                        </a:rPr>
                        <a:t> </a:t>
                      </a:r>
                      <a:r>
                        <a:rPr sz="700" spc="-10" dirty="0">
                          <a:latin typeface="Segoe UI"/>
                          <a:cs typeface="Segoe UI"/>
                        </a:rPr>
                        <a:t>Learn</a:t>
                      </a:r>
                      <a:endParaRPr sz="700">
                        <a:latin typeface="Segoe UI"/>
                        <a:cs typeface="Segoe UI"/>
                      </a:endParaRPr>
                    </a:p>
                  </a:txBody>
                  <a:tcPr marL="0" marR="0" marT="6724" marB="0">
                    <a:lnL w="12700">
                      <a:solidFill>
                        <a:srgbClr val="505050"/>
                      </a:solidFill>
                      <a:prstDash val="solid"/>
                    </a:lnL>
                  </a:tcPr>
                </a:tc>
                <a:extLst>
                  <a:ext uri="{0D108BD9-81ED-4DB2-BD59-A6C34878D82A}">
                    <a16:rowId xmlns:a16="http://schemas.microsoft.com/office/drawing/2014/main" val="10000"/>
                  </a:ext>
                </a:extLst>
              </a:tr>
              <a:tr h="116541">
                <a:tc>
                  <a:txBody>
                    <a:bodyPr/>
                    <a:lstStyle/>
                    <a:p>
                      <a:pPr marL="31750">
                        <a:lnSpc>
                          <a:spcPts val="940"/>
                        </a:lnSpc>
                      </a:pPr>
                      <a:r>
                        <a:rPr sz="700" spc="-10" dirty="0">
                          <a:latin typeface="Segoe UI"/>
                          <a:cs typeface="Segoe UI"/>
                        </a:rPr>
                        <a:t>training</a:t>
                      </a:r>
                      <a:endParaRPr sz="700">
                        <a:latin typeface="Segoe UI"/>
                        <a:cs typeface="Segoe UI"/>
                      </a:endParaRPr>
                    </a:p>
                  </a:txBody>
                  <a:tcPr marL="0" marR="0" marT="0" marB="0"/>
                </a:tc>
                <a:tc>
                  <a:txBody>
                    <a:bodyPr/>
                    <a:lstStyle/>
                    <a:p>
                      <a:pPr marL="172085">
                        <a:lnSpc>
                          <a:spcPts val="940"/>
                        </a:lnSpc>
                      </a:pPr>
                      <a:r>
                        <a:rPr sz="700" spc="-10" dirty="0">
                          <a:latin typeface="Segoe UI"/>
                          <a:cs typeface="Segoe UI"/>
                        </a:rPr>
                        <a:t>learning</a:t>
                      </a:r>
                      <a:endParaRPr sz="700">
                        <a:latin typeface="Segoe UI"/>
                        <a:cs typeface="Segoe UI"/>
                      </a:endParaRPr>
                    </a:p>
                  </a:txBody>
                  <a:tcPr marL="0" marR="0" marT="0" marB="0"/>
                </a:tc>
                <a:tc>
                  <a:txBody>
                    <a:bodyPr/>
                    <a:lstStyle/>
                    <a:p>
                      <a:pPr marL="205104">
                        <a:lnSpc>
                          <a:spcPts val="940"/>
                        </a:lnSpc>
                      </a:pPr>
                      <a:r>
                        <a:rPr sz="700" spc="-30" dirty="0">
                          <a:latin typeface="Segoe UI"/>
                          <a:cs typeface="Segoe UI"/>
                        </a:rPr>
                        <a:t>Training</a:t>
                      </a:r>
                      <a:r>
                        <a:rPr sz="700" spc="-5" dirty="0">
                          <a:latin typeface="Segoe UI"/>
                          <a:cs typeface="Segoe UI"/>
                        </a:rPr>
                        <a:t> </a:t>
                      </a:r>
                      <a:r>
                        <a:rPr sz="700" spc="-20" dirty="0">
                          <a:latin typeface="Segoe UI"/>
                          <a:cs typeface="Segoe UI"/>
                        </a:rPr>
                        <a:t>Days</a:t>
                      </a:r>
                      <a:endParaRPr sz="700">
                        <a:latin typeface="Segoe UI"/>
                        <a:cs typeface="Segoe UI"/>
                      </a:endParaRPr>
                    </a:p>
                  </a:txBody>
                  <a:tcPr marL="0" marR="0" marT="0" marB="0">
                    <a:lnR w="12700">
                      <a:solidFill>
                        <a:srgbClr val="505050"/>
                      </a:solidFill>
                      <a:prstDash val="solid"/>
                    </a:lnR>
                  </a:tcPr>
                </a:tc>
                <a:tc>
                  <a:txBody>
                    <a:bodyPr/>
                    <a:lstStyle/>
                    <a:p>
                      <a:pPr marL="561340">
                        <a:lnSpc>
                          <a:spcPts val="940"/>
                        </a:lnSpc>
                      </a:pPr>
                      <a:r>
                        <a:rPr sz="700" spc="-10" dirty="0">
                          <a:latin typeface="Segoe UI"/>
                          <a:cs typeface="Segoe UI"/>
                        </a:rPr>
                        <a:t>preparation</a:t>
                      </a:r>
                      <a:endParaRPr sz="700">
                        <a:latin typeface="Segoe UI"/>
                        <a:cs typeface="Segoe UI"/>
                      </a:endParaRPr>
                    </a:p>
                  </a:txBody>
                  <a:tcPr marL="0" marR="0" marT="0" marB="0">
                    <a:lnL w="12700">
                      <a:solidFill>
                        <a:srgbClr val="505050"/>
                      </a:solidFill>
                      <a:prstDash val="solid"/>
                    </a:lnL>
                  </a:tcPr>
                </a:tc>
                <a:tc>
                  <a:txBody>
                    <a:bodyPr/>
                    <a:lstStyle/>
                    <a:p>
                      <a:pPr marL="160020">
                        <a:lnSpc>
                          <a:spcPts val="940"/>
                        </a:lnSpc>
                      </a:pPr>
                      <a:r>
                        <a:rPr sz="700" spc="-25" dirty="0">
                          <a:latin typeface="Segoe UI"/>
                          <a:cs typeface="Segoe UI"/>
                        </a:rPr>
                        <a:t>Practice</a:t>
                      </a:r>
                      <a:r>
                        <a:rPr sz="700" spc="15" dirty="0">
                          <a:latin typeface="Segoe UI"/>
                          <a:cs typeface="Segoe UI"/>
                        </a:rPr>
                        <a:t> </a:t>
                      </a:r>
                      <a:r>
                        <a:rPr sz="700" spc="-20" dirty="0">
                          <a:latin typeface="Segoe UI"/>
                          <a:cs typeface="Segoe UI"/>
                        </a:rPr>
                        <a:t>Test</a:t>
                      </a:r>
                      <a:endParaRPr sz="700">
                        <a:latin typeface="Segoe UI"/>
                        <a:cs typeface="Segoe UI"/>
                      </a:endParaRPr>
                    </a:p>
                  </a:txBody>
                  <a:tcPr marL="0" marR="0" marT="0" marB="0">
                    <a:lnR w="12700">
                      <a:solidFill>
                        <a:srgbClr val="505050"/>
                      </a:solidFill>
                      <a:prstDash val="solid"/>
                    </a:lnR>
                  </a:tcPr>
                </a:tc>
                <a:tc>
                  <a:txBody>
                    <a:bodyPr/>
                    <a:lstStyle/>
                    <a:p>
                      <a:pPr marL="561340">
                        <a:lnSpc>
                          <a:spcPts val="900"/>
                        </a:lnSpc>
                        <a:spcBef>
                          <a:spcPts val="40"/>
                        </a:spcBef>
                      </a:pPr>
                      <a:r>
                        <a:rPr sz="700" spc="-10" dirty="0">
                          <a:latin typeface="Segoe UI"/>
                          <a:cs typeface="Segoe UI"/>
                        </a:rPr>
                        <a:t>Certifications</a:t>
                      </a:r>
                      <a:endParaRPr sz="700">
                        <a:latin typeface="Segoe UI"/>
                        <a:cs typeface="Segoe UI"/>
                      </a:endParaRPr>
                    </a:p>
                  </a:txBody>
                  <a:tcPr marL="0" marR="0" marT="4482" marB="0">
                    <a:lnL w="12700">
                      <a:solidFill>
                        <a:srgbClr val="505050"/>
                      </a:solidFill>
                      <a:prstDash val="solid"/>
                    </a:lnL>
                    <a:lnR w="12700">
                      <a:solidFill>
                        <a:srgbClr val="505050"/>
                      </a:solidFill>
                      <a:prstDash val="solid"/>
                    </a:lnR>
                  </a:tcPr>
                </a:tc>
                <a:tc>
                  <a:txBody>
                    <a:bodyPr/>
                    <a:lstStyle/>
                    <a:p>
                      <a:pPr marL="531495">
                        <a:lnSpc>
                          <a:spcPts val="940"/>
                        </a:lnSpc>
                      </a:pPr>
                      <a:r>
                        <a:rPr sz="700" spc="-20" dirty="0">
                          <a:latin typeface="Segoe UI"/>
                          <a:cs typeface="Segoe UI"/>
                        </a:rPr>
                        <a:t>Cloud</a:t>
                      </a:r>
                      <a:r>
                        <a:rPr sz="700" spc="-25" dirty="0">
                          <a:latin typeface="Segoe UI"/>
                          <a:cs typeface="Segoe UI"/>
                        </a:rPr>
                        <a:t> </a:t>
                      </a:r>
                      <a:r>
                        <a:rPr sz="700" spc="-10" dirty="0">
                          <a:latin typeface="Segoe UI"/>
                          <a:cs typeface="Segoe UI"/>
                        </a:rPr>
                        <a:t>Games</a:t>
                      </a:r>
                      <a:endParaRPr sz="700" dirty="0">
                        <a:latin typeface="Segoe UI"/>
                        <a:cs typeface="Segoe UI"/>
                      </a:endParaRPr>
                    </a:p>
                  </a:txBody>
                  <a:tcPr marL="0" marR="0" marT="0" marB="0">
                    <a:lnL w="12700">
                      <a:solidFill>
                        <a:srgbClr val="505050"/>
                      </a:solidFill>
                      <a:prstDash val="solid"/>
                    </a:lnL>
                  </a:tcPr>
                </a:tc>
                <a:extLst>
                  <a:ext uri="{0D108BD9-81ED-4DB2-BD59-A6C34878D82A}">
                    <a16:rowId xmlns:a16="http://schemas.microsoft.com/office/drawing/2014/main" val="10001"/>
                  </a:ext>
                </a:extLst>
              </a:tr>
            </a:tbl>
          </a:graphicData>
        </a:graphic>
      </p:graphicFrame>
      <p:pic>
        <p:nvPicPr>
          <p:cNvPr id="47" name="object 47"/>
          <p:cNvPicPr/>
          <p:nvPr/>
        </p:nvPicPr>
        <p:blipFill>
          <a:blip r:embed="rId31" cstate="print"/>
          <a:stretch>
            <a:fillRect/>
          </a:stretch>
        </p:blipFill>
        <p:spPr>
          <a:xfrm>
            <a:off x="3359109" y="1544048"/>
            <a:ext cx="157801" cy="157801"/>
          </a:xfrm>
          <a:prstGeom prst="rect">
            <a:avLst/>
          </a:prstGeom>
        </p:spPr>
      </p:pic>
      <p:pic>
        <p:nvPicPr>
          <p:cNvPr id="48" name="object 48"/>
          <p:cNvPicPr/>
          <p:nvPr/>
        </p:nvPicPr>
        <p:blipFill>
          <a:blip r:embed="rId32" cstate="print"/>
          <a:stretch>
            <a:fillRect/>
          </a:stretch>
        </p:blipFill>
        <p:spPr>
          <a:xfrm>
            <a:off x="5537455" y="1544049"/>
            <a:ext cx="157801" cy="157801"/>
          </a:xfrm>
          <a:prstGeom prst="rect">
            <a:avLst/>
          </a:prstGeom>
        </p:spPr>
      </p:pic>
      <p:pic>
        <p:nvPicPr>
          <p:cNvPr id="49" name="object 49"/>
          <p:cNvPicPr/>
          <p:nvPr/>
        </p:nvPicPr>
        <p:blipFill>
          <a:blip r:embed="rId33" cstate="print"/>
          <a:stretch>
            <a:fillRect/>
          </a:stretch>
        </p:blipFill>
        <p:spPr>
          <a:xfrm>
            <a:off x="4123911" y="1544048"/>
            <a:ext cx="157801" cy="157801"/>
          </a:xfrm>
          <a:prstGeom prst="rect">
            <a:avLst/>
          </a:prstGeom>
        </p:spPr>
      </p:pic>
      <p:pic>
        <p:nvPicPr>
          <p:cNvPr id="50" name="object 50"/>
          <p:cNvPicPr/>
          <p:nvPr/>
        </p:nvPicPr>
        <p:blipFill>
          <a:blip r:embed="rId34" cstate="print"/>
          <a:stretch>
            <a:fillRect/>
          </a:stretch>
        </p:blipFill>
        <p:spPr>
          <a:xfrm>
            <a:off x="6263169" y="1544049"/>
            <a:ext cx="157801" cy="157801"/>
          </a:xfrm>
          <a:prstGeom prst="rect">
            <a:avLst/>
          </a:prstGeom>
        </p:spPr>
      </p:pic>
      <p:pic>
        <p:nvPicPr>
          <p:cNvPr id="51" name="object 51"/>
          <p:cNvPicPr/>
          <p:nvPr/>
        </p:nvPicPr>
        <p:blipFill>
          <a:blip r:embed="rId35" cstate="print"/>
          <a:stretch>
            <a:fillRect/>
          </a:stretch>
        </p:blipFill>
        <p:spPr>
          <a:xfrm>
            <a:off x="8969726" y="1550285"/>
            <a:ext cx="157801" cy="157801"/>
          </a:xfrm>
          <a:prstGeom prst="rect">
            <a:avLst/>
          </a:prstGeom>
        </p:spPr>
      </p:pic>
      <p:pic>
        <p:nvPicPr>
          <p:cNvPr id="52" name="object 52"/>
          <p:cNvPicPr/>
          <p:nvPr/>
        </p:nvPicPr>
        <p:blipFill>
          <a:blip r:embed="rId36" cstate="print"/>
          <a:stretch>
            <a:fillRect/>
          </a:stretch>
        </p:blipFill>
        <p:spPr>
          <a:xfrm>
            <a:off x="7731600" y="1543567"/>
            <a:ext cx="157801" cy="157801"/>
          </a:xfrm>
          <a:prstGeom prst="rect">
            <a:avLst/>
          </a:prstGeom>
        </p:spPr>
      </p:pic>
      <p:sp>
        <p:nvSpPr>
          <p:cNvPr id="53" name="object 53"/>
          <p:cNvSpPr txBox="1">
            <a:spLocks noGrp="1"/>
          </p:cNvSpPr>
          <p:nvPr>
            <p:ph type="sldNum" sz="quarter" idx="7"/>
          </p:nvPr>
        </p:nvSpPr>
        <p:spPr>
          <a:xfrm>
            <a:off x="9256059" y="5698904"/>
            <a:ext cx="2420471" cy="141449"/>
          </a:xfrm>
          <a:prstGeom prst="rect">
            <a:avLst/>
          </a:prstGeom>
        </p:spPr>
        <p:txBody>
          <a:bodyPr vert="horz" wrap="square" lIns="0" tIns="19050" rIns="0" bIns="0" rtlCol="0" anchor="ctr">
            <a:spAutoFit/>
          </a:bodyPr>
          <a:lstStyle/>
          <a:p>
            <a:pPr marL="33619">
              <a:spcBef>
                <a:spcPts val="150"/>
              </a:spcBef>
            </a:pPr>
            <a:fld id="{81D60167-4931-47E6-BA6A-407CBD079E47}" type="slidenum">
              <a:rPr spc="-22" dirty="0"/>
              <a:pPr marL="33619">
                <a:spcBef>
                  <a:spcPts val="150"/>
                </a:spcBef>
              </a:pPr>
              <a:t>26</a:t>
            </a:fld>
            <a:endParaRPr spc="-22"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61029" y="2245337"/>
            <a:ext cx="2667000" cy="1277471"/>
          </a:xfrm>
          <a:custGeom>
            <a:avLst/>
            <a:gdLst/>
            <a:ahLst/>
            <a:cxnLst/>
            <a:rect l="l" t="t" r="r" b="b"/>
            <a:pathLst>
              <a:path w="3022600" h="1447800">
                <a:moveTo>
                  <a:pt x="2850642" y="0"/>
                </a:moveTo>
                <a:lnTo>
                  <a:pt x="171450" y="0"/>
                </a:lnTo>
                <a:lnTo>
                  <a:pt x="125871" y="6124"/>
                </a:lnTo>
                <a:lnTo>
                  <a:pt x="84915" y="23407"/>
                </a:lnTo>
                <a:lnTo>
                  <a:pt x="50215" y="50215"/>
                </a:lnTo>
                <a:lnTo>
                  <a:pt x="23407" y="84915"/>
                </a:lnTo>
                <a:lnTo>
                  <a:pt x="6124" y="125871"/>
                </a:lnTo>
                <a:lnTo>
                  <a:pt x="0" y="171450"/>
                </a:lnTo>
                <a:lnTo>
                  <a:pt x="0" y="1276350"/>
                </a:lnTo>
                <a:lnTo>
                  <a:pt x="6124" y="1321928"/>
                </a:lnTo>
                <a:lnTo>
                  <a:pt x="23407" y="1362884"/>
                </a:lnTo>
                <a:lnTo>
                  <a:pt x="50215" y="1397584"/>
                </a:lnTo>
                <a:lnTo>
                  <a:pt x="84915" y="1424392"/>
                </a:lnTo>
                <a:lnTo>
                  <a:pt x="125871" y="1441675"/>
                </a:lnTo>
                <a:lnTo>
                  <a:pt x="171450" y="1447800"/>
                </a:lnTo>
                <a:lnTo>
                  <a:pt x="2850642" y="1447800"/>
                </a:lnTo>
                <a:lnTo>
                  <a:pt x="2896220" y="1441675"/>
                </a:lnTo>
                <a:lnTo>
                  <a:pt x="2937176" y="1424392"/>
                </a:lnTo>
                <a:lnTo>
                  <a:pt x="2971876" y="1397584"/>
                </a:lnTo>
                <a:lnTo>
                  <a:pt x="2998684" y="1362884"/>
                </a:lnTo>
                <a:lnTo>
                  <a:pt x="3015967" y="1321928"/>
                </a:lnTo>
                <a:lnTo>
                  <a:pt x="3022092" y="1276350"/>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3" name="object 3"/>
          <p:cNvSpPr/>
          <p:nvPr/>
        </p:nvSpPr>
        <p:spPr>
          <a:xfrm>
            <a:off x="4762723" y="2245337"/>
            <a:ext cx="2667000"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4" name="object 4"/>
          <p:cNvSpPr/>
          <p:nvPr/>
        </p:nvSpPr>
        <p:spPr>
          <a:xfrm>
            <a:off x="4762723" y="3354719"/>
            <a:ext cx="2667000"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5" name="object 5"/>
          <p:cNvSpPr/>
          <p:nvPr/>
        </p:nvSpPr>
        <p:spPr>
          <a:xfrm>
            <a:off x="4762723" y="4453664"/>
            <a:ext cx="2667000"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6" name="object 6"/>
          <p:cNvSpPr/>
          <p:nvPr/>
        </p:nvSpPr>
        <p:spPr>
          <a:xfrm>
            <a:off x="7564195" y="3363190"/>
            <a:ext cx="2667000" cy="1529603"/>
          </a:xfrm>
          <a:custGeom>
            <a:avLst/>
            <a:gdLst/>
            <a:ahLst/>
            <a:cxnLst/>
            <a:rect l="l" t="t" r="r" b="b"/>
            <a:pathLst>
              <a:path w="3022600" h="1733550">
                <a:moveTo>
                  <a:pt x="2850642" y="0"/>
                </a:moveTo>
                <a:lnTo>
                  <a:pt x="171450" y="0"/>
                </a:lnTo>
                <a:lnTo>
                  <a:pt x="125871" y="6124"/>
                </a:lnTo>
                <a:lnTo>
                  <a:pt x="84915" y="23407"/>
                </a:lnTo>
                <a:lnTo>
                  <a:pt x="50215" y="50215"/>
                </a:lnTo>
                <a:lnTo>
                  <a:pt x="23407" y="84915"/>
                </a:lnTo>
                <a:lnTo>
                  <a:pt x="6124" y="125871"/>
                </a:lnTo>
                <a:lnTo>
                  <a:pt x="0" y="171450"/>
                </a:lnTo>
                <a:lnTo>
                  <a:pt x="0" y="1561947"/>
                </a:lnTo>
                <a:lnTo>
                  <a:pt x="6124" y="1607526"/>
                </a:lnTo>
                <a:lnTo>
                  <a:pt x="23407" y="1648482"/>
                </a:lnTo>
                <a:lnTo>
                  <a:pt x="50215" y="1683181"/>
                </a:lnTo>
                <a:lnTo>
                  <a:pt x="84915" y="1709990"/>
                </a:lnTo>
                <a:lnTo>
                  <a:pt x="125871" y="1727273"/>
                </a:lnTo>
                <a:lnTo>
                  <a:pt x="171450" y="1733397"/>
                </a:lnTo>
                <a:lnTo>
                  <a:pt x="2850642" y="1733397"/>
                </a:lnTo>
                <a:lnTo>
                  <a:pt x="2896220" y="1727273"/>
                </a:lnTo>
                <a:lnTo>
                  <a:pt x="2937176" y="1709990"/>
                </a:lnTo>
                <a:lnTo>
                  <a:pt x="2971876" y="1683181"/>
                </a:lnTo>
                <a:lnTo>
                  <a:pt x="2998684" y="1648482"/>
                </a:lnTo>
                <a:lnTo>
                  <a:pt x="3015967" y="1607526"/>
                </a:lnTo>
                <a:lnTo>
                  <a:pt x="3022092" y="1561947"/>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7" name="object 7"/>
          <p:cNvSpPr/>
          <p:nvPr/>
        </p:nvSpPr>
        <p:spPr>
          <a:xfrm>
            <a:off x="7564195" y="2241841"/>
            <a:ext cx="2667000"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8" name="object 8"/>
          <p:cNvSpPr/>
          <p:nvPr/>
        </p:nvSpPr>
        <p:spPr>
          <a:xfrm>
            <a:off x="7564195" y="5640720"/>
            <a:ext cx="2667000" cy="662828"/>
          </a:xfrm>
          <a:custGeom>
            <a:avLst/>
            <a:gdLst/>
            <a:ahLst/>
            <a:cxnLst/>
            <a:rect l="l" t="t" r="r" b="b"/>
            <a:pathLst>
              <a:path w="3022600" h="751204">
                <a:moveTo>
                  <a:pt x="2850642" y="0"/>
                </a:moveTo>
                <a:lnTo>
                  <a:pt x="171450" y="0"/>
                </a:lnTo>
                <a:lnTo>
                  <a:pt x="125871" y="6124"/>
                </a:lnTo>
                <a:lnTo>
                  <a:pt x="84915" y="23407"/>
                </a:lnTo>
                <a:lnTo>
                  <a:pt x="50215" y="50215"/>
                </a:lnTo>
                <a:lnTo>
                  <a:pt x="23407" y="84915"/>
                </a:lnTo>
                <a:lnTo>
                  <a:pt x="6124" y="125871"/>
                </a:lnTo>
                <a:lnTo>
                  <a:pt x="0" y="171449"/>
                </a:lnTo>
                <a:lnTo>
                  <a:pt x="0" y="579704"/>
                </a:lnTo>
                <a:lnTo>
                  <a:pt x="6124" y="625278"/>
                </a:lnTo>
                <a:lnTo>
                  <a:pt x="23407" y="666233"/>
                </a:lnTo>
                <a:lnTo>
                  <a:pt x="50215" y="700933"/>
                </a:lnTo>
                <a:lnTo>
                  <a:pt x="84915" y="727743"/>
                </a:lnTo>
                <a:lnTo>
                  <a:pt x="125871" y="745029"/>
                </a:lnTo>
                <a:lnTo>
                  <a:pt x="171450" y="751154"/>
                </a:lnTo>
                <a:lnTo>
                  <a:pt x="2850642" y="751154"/>
                </a:lnTo>
                <a:lnTo>
                  <a:pt x="2896220" y="745029"/>
                </a:lnTo>
                <a:lnTo>
                  <a:pt x="2937176" y="727743"/>
                </a:lnTo>
                <a:lnTo>
                  <a:pt x="2971876" y="700933"/>
                </a:lnTo>
                <a:lnTo>
                  <a:pt x="2998684" y="666233"/>
                </a:lnTo>
                <a:lnTo>
                  <a:pt x="3015967" y="625278"/>
                </a:lnTo>
                <a:lnTo>
                  <a:pt x="3022092" y="579704"/>
                </a:lnTo>
                <a:lnTo>
                  <a:pt x="3022092" y="171449"/>
                </a:lnTo>
                <a:lnTo>
                  <a:pt x="3015967" y="125871"/>
                </a:lnTo>
                <a:lnTo>
                  <a:pt x="2998684" y="84915"/>
                </a:lnTo>
                <a:lnTo>
                  <a:pt x="2971876" y="50215"/>
                </a:lnTo>
                <a:lnTo>
                  <a:pt x="2937176" y="23407"/>
                </a:lnTo>
                <a:lnTo>
                  <a:pt x="2896220" y="6124"/>
                </a:lnTo>
                <a:lnTo>
                  <a:pt x="2850642" y="0"/>
                </a:lnTo>
                <a:close/>
              </a:path>
            </a:pathLst>
          </a:custGeom>
          <a:solidFill>
            <a:srgbClr val="666666"/>
          </a:solidFill>
        </p:spPr>
        <p:txBody>
          <a:bodyPr wrap="square" lIns="0" tIns="0" rIns="0" bIns="0" rtlCol="0"/>
          <a:lstStyle/>
          <a:p>
            <a:endParaRPr sz="1588"/>
          </a:p>
        </p:txBody>
      </p:sp>
      <p:sp>
        <p:nvSpPr>
          <p:cNvPr id="9" name="object 9"/>
          <p:cNvSpPr txBox="1">
            <a:spLocks noGrp="1"/>
          </p:cNvSpPr>
          <p:nvPr>
            <p:ph type="title"/>
          </p:nvPr>
        </p:nvSpPr>
        <p:spPr>
          <a:xfrm>
            <a:off x="1658471" y="202244"/>
            <a:ext cx="9278471" cy="688424"/>
          </a:xfrm>
          <a:prstGeom prst="rect">
            <a:avLst/>
          </a:prstGeom>
        </p:spPr>
        <p:txBody>
          <a:bodyPr vert="horz" wrap="square" lIns="0" tIns="11206" rIns="0" bIns="0" rtlCol="0" anchor="ctr">
            <a:spAutoFit/>
          </a:bodyPr>
          <a:lstStyle/>
          <a:p>
            <a:pPr marL="11206">
              <a:lnSpc>
                <a:spcPct val="100000"/>
              </a:lnSpc>
              <a:spcBef>
                <a:spcPts val="88"/>
              </a:spcBef>
            </a:pPr>
            <a:r>
              <a:rPr spc="-9" dirty="0"/>
              <a:t>Training</a:t>
            </a:r>
            <a:r>
              <a:rPr spc="-66" dirty="0"/>
              <a:t> </a:t>
            </a:r>
            <a:r>
              <a:rPr dirty="0"/>
              <a:t>journey</a:t>
            </a:r>
            <a:r>
              <a:rPr spc="-53" dirty="0"/>
              <a:t> </a:t>
            </a:r>
            <a:r>
              <a:rPr dirty="0"/>
              <a:t>for</a:t>
            </a:r>
            <a:r>
              <a:rPr spc="-53" dirty="0"/>
              <a:t> </a:t>
            </a:r>
            <a:r>
              <a:rPr spc="-9" dirty="0"/>
              <a:t>developers</a:t>
            </a:r>
          </a:p>
        </p:txBody>
      </p:sp>
      <p:sp>
        <p:nvSpPr>
          <p:cNvPr id="10" name="object 10"/>
          <p:cNvSpPr txBox="1"/>
          <p:nvPr/>
        </p:nvSpPr>
        <p:spPr>
          <a:xfrm>
            <a:off x="2319618" y="1973496"/>
            <a:ext cx="619685" cy="174309"/>
          </a:xfrm>
          <a:prstGeom prst="rect">
            <a:avLst/>
          </a:prstGeom>
        </p:spPr>
        <p:txBody>
          <a:bodyPr vert="horz" wrap="square" lIns="0" tIns="11206" rIns="0" bIns="0" rtlCol="0">
            <a:spAutoFit/>
          </a:bodyPr>
          <a:lstStyle/>
          <a:p>
            <a:pPr marL="11206">
              <a:spcBef>
                <a:spcPts val="88"/>
              </a:spcBef>
            </a:pPr>
            <a:r>
              <a:rPr sz="1059" b="1" dirty="0">
                <a:solidFill>
                  <a:srgbClr val="231F20"/>
                </a:solidFill>
                <a:latin typeface="Segoe UI Semibold"/>
                <a:cs typeface="Segoe UI Semibold"/>
              </a:rPr>
              <a:t>Start</a:t>
            </a:r>
            <a:r>
              <a:rPr sz="1059" b="1" spc="-18" dirty="0">
                <a:solidFill>
                  <a:srgbClr val="231F20"/>
                </a:solidFill>
                <a:latin typeface="Segoe UI Semibold"/>
                <a:cs typeface="Segoe UI Semibold"/>
              </a:rPr>
              <a:t> here</a:t>
            </a:r>
            <a:endParaRPr sz="1059">
              <a:latin typeface="Segoe UI Semibold"/>
              <a:cs typeface="Segoe UI Semibold"/>
            </a:endParaRPr>
          </a:p>
        </p:txBody>
      </p:sp>
      <p:sp>
        <p:nvSpPr>
          <p:cNvPr id="11" name="object 11"/>
          <p:cNvSpPr txBox="1"/>
          <p:nvPr/>
        </p:nvSpPr>
        <p:spPr>
          <a:xfrm>
            <a:off x="4908177" y="1990797"/>
            <a:ext cx="2930338" cy="147058"/>
          </a:xfrm>
          <a:prstGeom prst="rect">
            <a:avLst/>
          </a:prstGeom>
        </p:spPr>
        <p:txBody>
          <a:bodyPr vert="horz" wrap="square" lIns="0" tIns="11206" rIns="0" bIns="0" rtlCol="0">
            <a:spAutoFit/>
          </a:bodyPr>
          <a:lstStyle/>
          <a:p>
            <a:pPr marL="11206">
              <a:spcBef>
                <a:spcPts val="88"/>
              </a:spcBef>
            </a:pPr>
            <a:r>
              <a:rPr sz="882" dirty="0">
                <a:solidFill>
                  <a:srgbClr val="231F20"/>
                </a:solidFill>
                <a:latin typeface="Segoe UI"/>
                <a:cs typeface="Segoe UI"/>
              </a:rPr>
              <a:t>Choose</a:t>
            </a:r>
            <a:r>
              <a:rPr sz="882" spc="-13" dirty="0">
                <a:solidFill>
                  <a:srgbClr val="231F20"/>
                </a:solidFill>
                <a:latin typeface="Segoe UI"/>
                <a:cs typeface="Segoe UI"/>
              </a:rPr>
              <a:t> </a:t>
            </a:r>
            <a:r>
              <a:rPr sz="882" dirty="0">
                <a:solidFill>
                  <a:srgbClr val="231F20"/>
                </a:solidFill>
                <a:latin typeface="Segoe UI"/>
                <a:cs typeface="Segoe UI"/>
              </a:rPr>
              <a:t>additional</a:t>
            </a:r>
            <a:r>
              <a:rPr sz="882" spc="-9" dirty="0">
                <a:solidFill>
                  <a:srgbClr val="231F20"/>
                </a:solidFill>
                <a:latin typeface="Segoe UI"/>
                <a:cs typeface="Segoe UI"/>
              </a:rPr>
              <a:t> </a:t>
            </a:r>
            <a:r>
              <a:rPr sz="882" dirty="0">
                <a:solidFill>
                  <a:srgbClr val="231F20"/>
                </a:solidFill>
                <a:latin typeface="Segoe UI"/>
                <a:cs typeface="Segoe UI"/>
              </a:rPr>
              <a:t>paths</a:t>
            </a:r>
            <a:r>
              <a:rPr sz="882" spc="-4" dirty="0">
                <a:solidFill>
                  <a:srgbClr val="231F20"/>
                </a:solidFill>
                <a:latin typeface="Segoe UI"/>
                <a:cs typeface="Segoe UI"/>
              </a:rPr>
              <a:t> </a:t>
            </a:r>
            <a:r>
              <a:rPr sz="882" dirty="0">
                <a:solidFill>
                  <a:srgbClr val="231F20"/>
                </a:solidFill>
                <a:latin typeface="Segoe UI"/>
                <a:cs typeface="Segoe UI"/>
              </a:rPr>
              <a:t>that</a:t>
            </a:r>
            <a:r>
              <a:rPr sz="882" spc="-9" dirty="0">
                <a:solidFill>
                  <a:srgbClr val="231F20"/>
                </a:solidFill>
                <a:latin typeface="Segoe UI"/>
                <a:cs typeface="Segoe UI"/>
              </a:rPr>
              <a:t> </a:t>
            </a:r>
            <a:r>
              <a:rPr sz="882" dirty="0">
                <a:solidFill>
                  <a:srgbClr val="231F20"/>
                </a:solidFill>
                <a:latin typeface="Segoe UI"/>
                <a:cs typeface="Segoe UI"/>
              </a:rPr>
              <a:t>best</a:t>
            </a:r>
            <a:r>
              <a:rPr sz="882" spc="-9" dirty="0">
                <a:solidFill>
                  <a:srgbClr val="231F20"/>
                </a:solidFill>
                <a:latin typeface="Segoe UI"/>
                <a:cs typeface="Segoe UI"/>
              </a:rPr>
              <a:t> </a:t>
            </a:r>
            <a:r>
              <a:rPr sz="882" dirty="0">
                <a:solidFill>
                  <a:srgbClr val="231F20"/>
                </a:solidFill>
                <a:latin typeface="Segoe UI"/>
                <a:cs typeface="Segoe UI"/>
              </a:rPr>
              <a:t>fit</a:t>
            </a:r>
            <a:r>
              <a:rPr sz="882" spc="-4" dirty="0">
                <a:solidFill>
                  <a:srgbClr val="231F20"/>
                </a:solidFill>
                <a:latin typeface="Segoe UI"/>
                <a:cs typeface="Segoe UI"/>
              </a:rPr>
              <a:t> </a:t>
            </a:r>
            <a:r>
              <a:rPr sz="882" dirty="0">
                <a:solidFill>
                  <a:srgbClr val="231F20"/>
                </a:solidFill>
                <a:latin typeface="Segoe UI"/>
                <a:cs typeface="Segoe UI"/>
              </a:rPr>
              <a:t>your</a:t>
            </a:r>
            <a:r>
              <a:rPr sz="882" spc="-9" dirty="0">
                <a:solidFill>
                  <a:srgbClr val="231F20"/>
                </a:solidFill>
                <a:latin typeface="Segoe UI"/>
                <a:cs typeface="Segoe UI"/>
              </a:rPr>
              <a:t> </a:t>
            </a:r>
            <a:r>
              <a:rPr sz="882" dirty="0">
                <a:solidFill>
                  <a:srgbClr val="231F20"/>
                </a:solidFill>
                <a:latin typeface="Segoe UI"/>
                <a:cs typeface="Segoe UI"/>
              </a:rPr>
              <a:t>role</a:t>
            </a:r>
            <a:r>
              <a:rPr sz="882" spc="-9" dirty="0">
                <a:solidFill>
                  <a:srgbClr val="231F20"/>
                </a:solidFill>
                <a:latin typeface="Segoe UI"/>
                <a:cs typeface="Segoe UI"/>
              </a:rPr>
              <a:t> </a:t>
            </a:r>
            <a:r>
              <a:rPr sz="882" dirty="0">
                <a:solidFill>
                  <a:srgbClr val="231F20"/>
                </a:solidFill>
                <a:latin typeface="Segoe UI"/>
                <a:cs typeface="Segoe UI"/>
              </a:rPr>
              <a:t>and</a:t>
            </a:r>
            <a:r>
              <a:rPr sz="882" spc="-4" dirty="0">
                <a:solidFill>
                  <a:srgbClr val="231F20"/>
                </a:solidFill>
                <a:latin typeface="Segoe UI"/>
                <a:cs typeface="Segoe UI"/>
              </a:rPr>
              <a:t> </a:t>
            </a:r>
            <a:r>
              <a:rPr sz="882" spc="-9" dirty="0">
                <a:solidFill>
                  <a:srgbClr val="231F20"/>
                </a:solidFill>
                <a:latin typeface="Segoe UI"/>
                <a:cs typeface="Segoe UI"/>
              </a:rPr>
              <a:t>projects</a:t>
            </a:r>
            <a:endParaRPr sz="882">
              <a:latin typeface="Segoe UI"/>
              <a:cs typeface="Segoe UI"/>
            </a:endParaRPr>
          </a:p>
        </p:txBody>
      </p:sp>
      <p:pic>
        <p:nvPicPr>
          <p:cNvPr id="12" name="object 12"/>
          <p:cNvPicPr/>
          <p:nvPr/>
        </p:nvPicPr>
        <p:blipFill>
          <a:blip r:embed="rId2" cstate="print"/>
          <a:stretch>
            <a:fillRect/>
          </a:stretch>
        </p:blipFill>
        <p:spPr>
          <a:xfrm>
            <a:off x="1658471" y="979069"/>
            <a:ext cx="8875058" cy="302558"/>
          </a:xfrm>
          <a:prstGeom prst="rect">
            <a:avLst/>
          </a:prstGeom>
        </p:spPr>
      </p:pic>
      <p:sp>
        <p:nvSpPr>
          <p:cNvPr id="13" name="object 13"/>
          <p:cNvSpPr txBox="1"/>
          <p:nvPr/>
        </p:nvSpPr>
        <p:spPr>
          <a:xfrm>
            <a:off x="2051476" y="1021829"/>
            <a:ext cx="744631" cy="174309"/>
          </a:xfrm>
          <a:prstGeom prst="rect">
            <a:avLst/>
          </a:prstGeom>
        </p:spPr>
        <p:txBody>
          <a:bodyPr vert="horz" wrap="square" lIns="0" tIns="11206" rIns="0" bIns="0" rtlCol="0">
            <a:spAutoFit/>
          </a:bodyPr>
          <a:lstStyle/>
          <a:p>
            <a:pPr marL="11206">
              <a:spcBef>
                <a:spcPts val="88"/>
              </a:spcBef>
            </a:pPr>
            <a:r>
              <a:rPr sz="1059" dirty="0">
                <a:solidFill>
                  <a:srgbClr val="FFFFFF"/>
                </a:solidFill>
                <a:latin typeface="Segoe UI"/>
                <a:cs typeface="Segoe UI"/>
              </a:rPr>
              <a:t>Grow</a:t>
            </a:r>
            <a:r>
              <a:rPr sz="1059" spc="-22" dirty="0">
                <a:solidFill>
                  <a:srgbClr val="FFFFFF"/>
                </a:solidFill>
                <a:latin typeface="Segoe UI"/>
                <a:cs typeface="Segoe UI"/>
              </a:rPr>
              <a:t> </a:t>
            </a:r>
            <a:r>
              <a:rPr sz="1059" dirty="0">
                <a:solidFill>
                  <a:srgbClr val="FFFFFF"/>
                </a:solidFill>
                <a:latin typeface="Segoe UI"/>
                <a:cs typeface="Segoe UI"/>
              </a:rPr>
              <a:t>in</a:t>
            </a:r>
            <a:r>
              <a:rPr sz="1059" spc="-13" dirty="0">
                <a:solidFill>
                  <a:srgbClr val="FFFFFF"/>
                </a:solidFill>
                <a:latin typeface="Segoe UI"/>
                <a:cs typeface="Segoe UI"/>
              </a:rPr>
              <a:t> </a:t>
            </a:r>
            <a:r>
              <a:rPr sz="1059" spc="-18" dirty="0">
                <a:solidFill>
                  <a:srgbClr val="FFFFFF"/>
                </a:solidFill>
                <a:latin typeface="Segoe UI"/>
                <a:cs typeface="Segoe UI"/>
              </a:rPr>
              <a:t>role</a:t>
            </a:r>
            <a:endParaRPr sz="1059">
              <a:latin typeface="Segoe UI"/>
              <a:cs typeface="Segoe UI"/>
            </a:endParaRPr>
          </a:p>
        </p:txBody>
      </p:sp>
      <p:sp>
        <p:nvSpPr>
          <p:cNvPr id="14" name="object 14"/>
          <p:cNvSpPr txBox="1"/>
          <p:nvPr/>
        </p:nvSpPr>
        <p:spPr>
          <a:xfrm>
            <a:off x="2101103" y="2333756"/>
            <a:ext cx="1498787" cy="414148"/>
          </a:xfrm>
          <a:prstGeom prst="rect">
            <a:avLst/>
          </a:prstGeom>
        </p:spPr>
        <p:txBody>
          <a:bodyPr vert="horz" wrap="square" lIns="0" tIns="22412" rIns="0" bIns="0" rtlCol="0">
            <a:spAutoFit/>
          </a:bodyPr>
          <a:lstStyle/>
          <a:p>
            <a:pPr marL="11206" marR="4483">
              <a:lnSpc>
                <a:spcPts val="882"/>
              </a:lnSpc>
              <a:spcBef>
                <a:spcPts val="176"/>
              </a:spcBef>
            </a:pPr>
            <a:r>
              <a:rPr sz="794" b="1" dirty="0">
                <a:solidFill>
                  <a:srgbClr val="0068B8"/>
                </a:solidFill>
                <a:latin typeface="Segoe UI Semibold"/>
                <a:cs typeface="Segoe UI Semibold"/>
              </a:rPr>
              <a:t>Design,</a:t>
            </a:r>
            <a:r>
              <a:rPr sz="794" b="1" spc="-18" dirty="0">
                <a:solidFill>
                  <a:srgbClr val="0068B8"/>
                </a:solidFill>
                <a:latin typeface="Segoe UI Semibold"/>
                <a:cs typeface="Segoe UI Semibold"/>
              </a:rPr>
              <a:t> </a:t>
            </a:r>
            <a:r>
              <a:rPr sz="794" b="1" dirty="0">
                <a:solidFill>
                  <a:srgbClr val="0068B8"/>
                </a:solidFill>
                <a:latin typeface="Segoe UI Semibold"/>
                <a:cs typeface="Segoe UI Semibold"/>
              </a:rPr>
              <a:t>build,</a:t>
            </a:r>
            <a:r>
              <a:rPr sz="794" b="1" spc="-9" dirty="0">
                <a:solidFill>
                  <a:srgbClr val="0068B8"/>
                </a:solidFill>
                <a:latin typeface="Segoe UI Semibold"/>
                <a:cs typeface="Segoe UI Semibold"/>
              </a:rPr>
              <a:t> </a:t>
            </a:r>
            <a:r>
              <a:rPr sz="794" b="1" dirty="0">
                <a:solidFill>
                  <a:srgbClr val="0068B8"/>
                </a:solidFill>
                <a:latin typeface="Segoe UI Semibold"/>
                <a:cs typeface="Segoe UI Semibold"/>
              </a:rPr>
              <a:t>test,</a:t>
            </a:r>
            <a:r>
              <a:rPr sz="794" b="1" spc="-18" dirty="0">
                <a:solidFill>
                  <a:srgbClr val="0068B8"/>
                </a:solidFill>
                <a:latin typeface="Segoe UI Semibold"/>
                <a:cs typeface="Segoe UI Semibold"/>
              </a:rPr>
              <a:t> </a:t>
            </a:r>
            <a:r>
              <a:rPr sz="794" b="1" dirty="0">
                <a:solidFill>
                  <a:srgbClr val="0068B8"/>
                </a:solidFill>
                <a:latin typeface="Segoe UI Semibold"/>
                <a:cs typeface="Segoe UI Semibold"/>
              </a:rPr>
              <a:t>and</a:t>
            </a:r>
            <a:r>
              <a:rPr sz="794" b="1" spc="-9" dirty="0">
                <a:solidFill>
                  <a:srgbClr val="0068B8"/>
                </a:solidFill>
                <a:latin typeface="Segoe UI Semibold"/>
                <a:cs typeface="Segoe UI Semibold"/>
              </a:rPr>
              <a:t> maintain </a:t>
            </a:r>
            <a:r>
              <a:rPr sz="794" b="1" dirty="0">
                <a:solidFill>
                  <a:srgbClr val="0068B8"/>
                </a:solidFill>
                <a:latin typeface="Segoe UI Semibold"/>
                <a:cs typeface="Segoe UI Semibold"/>
              </a:rPr>
              <a:t>cloud</a:t>
            </a:r>
            <a:r>
              <a:rPr sz="794" b="1" spc="-22" dirty="0">
                <a:solidFill>
                  <a:srgbClr val="0068B8"/>
                </a:solidFill>
                <a:latin typeface="Segoe UI Semibold"/>
                <a:cs typeface="Segoe UI Semibold"/>
              </a:rPr>
              <a:t> </a:t>
            </a:r>
            <a:r>
              <a:rPr sz="794" b="1" spc="-18" dirty="0">
                <a:solidFill>
                  <a:srgbClr val="0068B8"/>
                </a:solidFill>
                <a:latin typeface="Segoe UI Semibold"/>
                <a:cs typeface="Segoe UI Semibold"/>
              </a:rPr>
              <a:t>apps</a:t>
            </a:r>
            <a:endParaRPr sz="794">
              <a:latin typeface="Segoe UI Semibold"/>
              <a:cs typeface="Segoe UI Semibold"/>
            </a:endParaRPr>
          </a:p>
          <a:p>
            <a:pPr marL="11206">
              <a:spcBef>
                <a:spcPts val="309"/>
              </a:spcBef>
            </a:pPr>
            <a:r>
              <a:rPr sz="794" dirty="0">
                <a:latin typeface="Segoe UI"/>
                <a:cs typeface="Segoe UI"/>
              </a:rPr>
              <a:t>Azure</a:t>
            </a:r>
            <a:r>
              <a:rPr sz="794" spc="-22" dirty="0">
                <a:latin typeface="Segoe UI"/>
                <a:cs typeface="Segoe UI"/>
              </a:rPr>
              <a:t> </a:t>
            </a:r>
            <a:r>
              <a:rPr sz="794" spc="-9" dirty="0">
                <a:latin typeface="Segoe UI"/>
                <a:cs typeface="Segoe UI"/>
              </a:rPr>
              <a:t>developer</a:t>
            </a:r>
            <a:endParaRPr sz="794">
              <a:latin typeface="Segoe UI"/>
              <a:cs typeface="Segoe UI"/>
            </a:endParaRPr>
          </a:p>
        </p:txBody>
      </p:sp>
      <p:sp>
        <p:nvSpPr>
          <p:cNvPr id="15" name="object 15"/>
          <p:cNvSpPr txBox="1"/>
          <p:nvPr/>
        </p:nvSpPr>
        <p:spPr>
          <a:xfrm>
            <a:off x="4902797" y="2292294"/>
            <a:ext cx="1808069" cy="336080"/>
          </a:xfrm>
          <a:prstGeom prst="rect">
            <a:avLst/>
          </a:prstGeom>
        </p:spPr>
        <p:txBody>
          <a:bodyPr vert="horz" wrap="square" lIns="0" tIns="52668" rIns="0" bIns="0" rtlCol="0">
            <a:spAutoFit/>
          </a:bodyPr>
          <a:lstStyle/>
          <a:p>
            <a:pPr marL="11206">
              <a:spcBef>
                <a:spcPts val="415"/>
              </a:spcBef>
            </a:pPr>
            <a:r>
              <a:rPr sz="794" b="1" dirty="0">
                <a:solidFill>
                  <a:srgbClr val="0068B8"/>
                </a:solidFill>
                <a:latin typeface="Segoe UI Semibold"/>
                <a:cs typeface="Segoe UI Semibold"/>
              </a:rPr>
              <a:t>Build,</a:t>
            </a:r>
            <a:r>
              <a:rPr sz="794" b="1" spc="-4" dirty="0">
                <a:solidFill>
                  <a:srgbClr val="0068B8"/>
                </a:solidFill>
                <a:latin typeface="Segoe UI Semibold"/>
                <a:cs typeface="Segoe UI Semibold"/>
              </a:rPr>
              <a:t> </a:t>
            </a:r>
            <a:r>
              <a:rPr sz="794" b="1" dirty="0">
                <a:solidFill>
                  <a:srgbClr val="0068B8"/>
                </a:solidFill>
                <a:latin typeface="Segoe UI Semibold"/>
                <a:cs typeface="Segoe UI Semibold"/>
              </a:rPr>
              <a:t>manage, and deploy AI</a:t>
            </a:r>
            <a:r>
              <a:rPr sz="794" b="1" spc="-4" dirty="0">
                <a:solidFill>
                  <a:srgbClr val="0068B8"/>
                </a:solidFill>
                <a:latin typeface="Segoe UI Semibold"/>
                <a:cs typeface="Segoe UI Semibold"/>
              </a:rPr>
              <a:t> </a:t>
            </a:r>
            <a:r>
              <a:rPr sz="794" b="1" spc="-9" dirty="0">
                <a:solidFill>
                  <a:srgbClr val="0068B8"/>
                </a:solidFill>
                <a:latin typeface="Segoe UI Semibold"/>
                <a:cs typeface="Segoe UI Semibold"/>
              </a:rPr>
              <a:t>solutions</a:t>
            </a:r>
            <a:endParaRPr sz="794">
              <a:latin typeface="Segoe UI Semibold"/>
              <a:cs typeface="Segoe UI Semibold"/>
            </a:endParaRPr>
          </a:p>
          <a:p>
            <a:pPr marL="11206">
              <a:spcBef>
                <a:spcPts val="326"/>
              </a:spcBef>
            </a:pPr>
            <a:r>
              <a:rPr sz="794" dirty="0">
                <a:latin typeface="Segoe UI"/>
                <a:cs typeface="Segoe UI"/>
              </a:rPr>
              <a:t>Azure</a:t>
            </a:r>
            <a:r>
              <a:rPr sz="794" spc="-9" dirty="0">
                <a:latin typeface="Segoe UI"/>
                <a:cs typeface="Segoe UI"/>
              </a:rPr>
              <a:t> </a:t>
            </a:r>
            <a:r>
              <a:rPr sz="794" dirty="0">
                <a:latin typeface="Segoe UI"/>
                <a:cs typeface="Segoe UI"/>
              </a:rPr>
              <a:t>AI</a:t>
            </a:r>
            <a:r>
              <a:rPr sz="794" spc="-4" dirty="0">
                <a:latin typeface="Segoe UI"/>
                <a:cs typeface="Segoe UI"/>
              </a:rPr>
              <a:t> </a:t>
            </a:r>
            <a:r>
              <a:rPr sz="794" spc="-9" dirty="0">
                <a:latin typeface="Segoe UI"/>
                <a:cs typeface="Segoe UI"/>
              </a:rPr>
              <a:t>engineer</a:t>
            </a:r>
            <a:endParaRPr sz="794">
              <a:latin typeface="Segoe UI"/>
              <a:cs typeface="Segoe UI"/>
            </a:endParaRPr>
          </a:p>
        </p:txBody>
      </p:sp>
      <p:sp>
        <p:nvSpPr>
          <p:cNvPr id="16" name="object 16"/>
          <p:cNvSpPr txBox="1"/>
          <p:nvPr/>
        </p:nvSpPr>
        <p:spPr>
          <a:xfrm>
            <a:off x="4902797" y="3401677"/>
            <a:ext cx="1752040" cy="336080"/>
          </a:xfrm>
          <a:prstGeom prst="rect">
            <a:avLst/>
          </a:prstGeom>
        </p:spPr>
        <p:txBody>
          <a:bodyPr vert="horz" wrap="square" lIns="0" tIns="52668" rIns="0" bIns="0" rtlCol="0">
            <a:spAutoFit/>
          </a:bodyPr>
          <a:lstStyle/>
          <a:p>
            <a:pPr marL="11206">
              <a:spcBef>
                <a:spcPts val="415"/>
              </a:spcBef>
            </a:pPr>
            <a:r>
              <a:rPr sz="794" b="1" dirty="0">
                <a:solidFill>
                  <a:srgbClr val="0068B8"/>
                </a:solidFill>
                <a:latin typeface="Segoe UI Semibold"/>
                <a:cs typeface="Segoe UI Semibold"/>
              </a:rPr>
              <a:t>Develop</a:t>
            </a:r>
            <a:r>
              <a:rPr sz="794" b="1" spc="-18" dirty="0">
                <a:solidFill>
                  <a:srgbClr val="0068B8"/>
                </a:solidFill>
                <a:latin typeface="Segoe UI Semibold"/>
                <a:cs typeface="Segoe UI Semibold"/>
              </a:rPr>
              <a:t> </a:t>
            </a:r>
            <a:r>
              <a:rPr sz="794" b="1" dirty="0">
                <a:solidFill>
                  <a:srgbClr val="0068B8"/>
                </a:solidFill>
                <a:latin typeface="Segoe UI Semibold"/>
                <a:cs typeface="Segoe UI Semibold"/>
              </a:rPr>
              <a:t>cloud</a:t>
            </a:r>
            <a:r>
              <a:rPr sz="794" b="1" spc="-18" dirty="0">
                <a:solidFill>
                  <a:srgbClr val="0068B8"/>
                </a:solidFill>
                <a:latin typeface="Segoe UI Semibold"/>
                <a:cs typeface="Segoe UI Semibold"/>
              </a:rPr>
              <a:t> </a:t>
            </a:r>
            <a:r>
              <a:rPr sz="794" b="1" dirty="0">
                <a:solidFill>
                  <a:srgbClr val="0068B8"/>
                </a:solidFill>
                <a:latin typeface="Segoe UI Semibold"/>
                <a:cs typeface="Segoe UI Semibold"/>
              </a:rPr>
              <a:t>and</a:t>
            </a:r>
            <a:r>
              <a:rPr sz="794" b="1" spc="-13" dirty="0">
                <a:solidFill>
                  <a:srgbClr val="0068B8"/>
                </a:solidFill>
                <a:latin typeface="Segoe UI Semibold"/>
                <a:cs typeface="Segoe UI Semibold"/>
              </a:rPr>
              <a:t> </a:t>
            </a:r>
            <a:r>
              <a:rPr sz="794" b="1" dirty="0">
                <a:solidFill>
                  <a:srgbClr val="0068B8"/>
                </a:solidFill>
                <a:latin typeface="Segoe UI Semibold"/>
                <a:cs typeface="Segoe UI Semibold"/>
              </a:rPr>
              <a:t>edge</a:t>
            </a:r>
            <a:r>
              <a:rPr sz="794" b="1" spc="-18" dirty="0">
                <a:solidFill>
                  <a:srgbClr val="0068B8"/>
                </a:solidFill>
                <a:latin typeface="Segoe UI Semibold"/>
                <a:cs typeface="Segoe UI Semibold"/>
              </a:rPr>
              <a:t> </a:t>
            </a:r>
            <a:r>
              <a:rPr sz="794" b="1" dirty="0">
                <a:solidFill>
                  <a:srgbClr val="0068B8"/>
                </a:solidFill>
                <a:latin typeface="Segoe UI Semibold"/>
                <a:cs typeface="Segoe UI Semibold"/>
              </a:rPr>
              <a:t>IoT</a:t>
            </a:r>
            <a:r>
              <a:rPr sz="794" b="1" spc="-9" dirty="0">
                <a:solidFill>
                  <a:srgbClr val="0068B8"/>
                </a:solidFill>
                <a:latin typeface="Segoe UI Semibold"/>
                <a:cs typeface="Segoe UI Semibold"/>
              </a:rPr>
              <a:t> solutions</a:t>
            </a:r>
            <a:endParaRPr sz="794">
              <a:latin typeface="Segoe UI Semibold"/>
              <a:cs typeface="Segoe UI Semibold"/>
            </a:endParaRPr>
          </a:p>
          <a:p>
            <a:pPr marL="11206">
              <a:spcBef>
                <a:spcPts val="326"/>
              </a:spcBef>
            </a:pPr>
            <a:r>
              <a:rPr sz="794" dirty="0">
                <a:latin typeface="Segoe UI"/>
                <a:cs typeface="Segoe UI"/>
              </a:rPr>
              <a:t>Azure</a:t>
            </a:r>
            <a:r>
              <a:rPr sz="794" spc="-13" dirty="0">
                <a:latin typeface="Segoe UI"/>
                <a:cs typeface="Segoe UI"/>
              </a:rPr>
              <a:t> </a:t>
            </a:r>
            <a:r>
              <a:rPr sz="794" dirty="0">
                <a:latin typeface="Segoe UI"/>
                <a:cs typeface="Segoe UI"/>
              </a:rPr>
              <a:t>IoT</a:t>
            </a:r>
            <a:r>
              <a:rPr sz="794" spc="-13" dirty="0">
                <a:latin typeface="Segoe UI"/>
                <a:cs typeface="Segoe UI"/>
              </a:rPr>
              <a:t> </a:t>
            </a:r>
            <a:r>
              <a:rPr sz="794" spc="-9" dirty="0">
                <a:latin typeface="Segoe UI"/>
                <a:cs typeface="Segoe UI"/>
              </a:rPr>
              <a:t>developer</a:t>
            </a:r>
            <a:endParaRPr sz="794">
              <a:latin typeface="Segoe UI"/>
              <a:cs typeface="Segoe UI"/>
            </a:endParaRPr>
          </a:p>
        </p:txBody>
      </p:sp>
      <p:sp>
        <p:nvSpPr>
          <p:cNvPr id="17" name="object 17"/>
          <p:cNvSpPr txBox="1"/>
          <p:nvPr/>
        </p:nvSpPr>
        <p:spPr>
          <a:xfrm>
            <a:off x="4902797" y="4542086"/>
            <a:ext cx="1713939" cy="414148"/>
          </a:xfrm>
          <a:prstGeom prst="rect">
            <a:avLst/>
          </a:prstGeom>
        </p:spPr>
        <p:txBody>
          <a:bodyPr vert="horz" wrap="square" lIns="0" tIns="22412" rIns="0" bIns="0" rtlCol="0">
            <a:spAutoFit/>
          </a:bodyPr>
          <a:lstStyle/>
          <a:p>
            <a:pPr marL="11206" marR="4483">
              <a:lnSpc>
                <a:spcPts val="882"/>
              </a:lnSpc>
              <a:spcBef>
                <a:spcPts val="176"/>
              </a:spcBef>
            </a:pPr>
            <a:r>
              <a:rPr sz="794" b="1" dirty="0">
                <a:solidFill>
                  <a:srgbClr val="0068B8"/>
                </a:solidFill>
                <a:latin typeface="Segoe UI Semibold"/>
                <a:cs typeface="Segoe UI Semibold"/>
              </a:rPr>
              <a:t>Develop</a:t>
            </a:r>
            <a:r>
              <a:rPr sz="794" b="1" spc="-18" dirty="0">
                <a:solidFill>
                  <a:srgbClr val="0068B8"/>
                </a:solidFill>
                <a:latin typeface="Segoe UI Semibold"/>
                <a:cs typeface="Segoe UI Semibold"/>
              </a:rPr>
              <a:t> </a:t>
            </a:r>
            <a:r>
              <a:rPr sz="794" b="1" spc="-9" dirty="0">
                <a:solidFill>
                  <a:srgbClr val="0068B8"/>
                </a:solidFill>
                <a:latin typeface="Segoe UI Semibold"/>
                <a:cs typeface="Segoe UI Semibold"/>
              </a:rPr>
              <a:t>cloud-</a:t>
            </a:r>
            <a:r>
              <a:rPr sz="794" b="1" dirty="0">
                <a:solidFill>
                  <a:srgbClr val="0068B8"/>
                </a:solidFill>
                <a:latin typeface="Segoe UI Semibold"/>
                <a:cs typeface="Segoe UI Semibold"/>
              </a:rPr>
              <a:t>native</a:t>
            </a:r>
            <a:r>
              <a:rPr sz="794" b="1" spc="-13" dirty="0">
                <a:solidFill>
                  <a:srgbClr val="0068B8"/>
                </a:solidFill>
                <a:latin typeface="Segoe UI Semibold"/>
                <a:cs typeface="Segoe UI Semibold"/>
              </a:rPr>
              <a:t> </a:t>
            </a:r>
            <a:r>
              <a:rPr sz="794" b="1" dirty="0">
                <a:solidFill>
                  <a:srgbClr val="0068B8"/>
                </a:solidFill>
                <a:latin typeface="Segoe UI Semibold"/>
                <a:cs typeface="Segoe UI Semibold"/>
              </a:rPr>
              <a:t>apps</a:t>
            </a:r>
            <a:r>
              <a:rPr sz="794" b="1" spc="-13" dirty="0">
                <a:solidFill>
                  <a:srgbClr val="0068B8"/>
                </a:solidFill>
                <a:latin typeface="Segoe UI Semibold"/>
                <a:cs typeface="Segoe UI Semibold"/>
              </a:rPr>
              <a:t> </a:t>
            </a:r>
            <a:r>
              <a:rPr sz="794" b="1" dirty="0">
                <a:solidFill>
                  <a:srgbClr val="0068B8"/>
                </a:solidFill>
                <a:latin typeface="Segoe UI Semibold"/>
                <a:cs typeface="Segoe UI Semibold"/>
              </a:rPr>
              <a:t>that</a:t>
            </a:r>
            <a:r>
              <a:rPr sz="794" b="1" spc="-13" dirty="0">
                <a:solidFill>
                  <a:srgbClr val="0068B8"/>
                </a:solidFill>
                <a:latin typeface="Segoe UI Semibold"/>
                <a:cs typeface="Segoe UI Semibold"/>
              </a:rPr>
              <a:t> </a:t>
            </a:r>
            <a:r>
              <a:rPr sz="794" b="1" spc="-18" dirty="0">
                <a:solidFill>
                  <a:srgbClr val="0068B8"/>
                </a:solidFill>
                <a:latin typeface="Segoe UI Semibold"/>
                <a:cs typeface="Segoe UI Semibold"/>
              </a:rPr>
              <a:t>store </a:t>
            </a:r>
            <a:r>
              <a:rPr sz="794" b="1" dirty="0">
                <a:solidFill>
                  <a:srgbClr val="0068B8"/>
                </a:solidFill>
                <a:latin typeface="Segoe UI Semibold"/>
                <a:cs typeface="Segoe UI Semibold"/>
              </a:rPr>
              <a:t>and manage </a:t>
            </a:r>
            <a:r>
              <a:rPr sz="794" b="1" spc="-18" dirty="0">
                <a:solidFill>
                  <a:srgbClr val="0068B8"/>
                </a:solidFill>
                <a:latin typeface="Segoe UI Semibold"/>
                <a:cs typeface="Segoe UI Semibold"/>
              </a:rPr>
              <a:t>data</a:t>
            </a:r>
            <a:endParaRPr sz="794">
              <a:latin typeface="Segoe UI Semibold"/>
              <a:cs typeface="Segoe UI Semibold"/>
            </a:endParaRPr>
          </a:p>
          <a:p>
            <a:pPr marL="11206">
              <a:spcBef>
                <a:spcPts val="309"/>
              </a:spcBef>
            </a:pPr>
            <a:r>
              <a:rPr sz="794" dirty="0">
                <a:latin typeface="Segoe UI"/>
                <a:cs typeface="Segoe UI"/>
              </a:rPr>
              <a:t>Azure</a:t>
            </a:r>
            <a:r>
              <a:rPr sz="794" spc="-18" dirty="0">
                <a:latin typeface="Segoe UI"/>
                <a:cs typeface="Segoe UI"/>
              </a:rPr>
              <a:t> </a:t>
            </a:r>
            <a:r>
              <a:rPr sz="794" dirty="0">
                <a:latin typeface="Segoe UI"/>
                <a:cs typeface="Segoe UI"/>
              </a:rPr>
              <a:t>Cosmos</a:t>
            </a:r>
            <a:r>
              <a:rPr sz="794" spc="-18" dirty="0">
                <a:latin typeface="Segoe UI"/>
                <a:cs typeface="Segoe UI"/>
              </a:rPr>
              <a:t> </a:t>
            </a:r>
            <a:r>
              <a:rPr sz="794" dirty="0">
                <a:latin typeface="Segoe UI"/>
                <a:cs typeface="Segoe UI"/>
              </a:rPr>
              <a:t>DB</a:t>
            </a:r>
            <a:r>
              <a:rPr sz="794" spc="-13" dirty="0">
                <a:latin typeface="Segoe UI"/>
                <a:cs typeface="Segoe UI"/>
              </a:rPr>
              <a:t> </a:t>
            </a:r>
            <a:r>
              <a:rPr sz="794" spc="-9" dirty="0">
                <a:latin typeface="Segoe UI"/>
                <a:cs typeface="Segoe UI"/>
              </a:rPr>
              <a:t>developer</a:t>
            </a:r>
            <a:endParaRPr sz="794">
              <a:latin typeface="Segoe UI"/>
              <a:cs typeface="Segoe UI"/>
            </a:endParaRPr>
          </a:p>
        </p:txBody>
      </p:sp>
      <p:sp>
        <p:nvSpPr>
          <p:cNvPr id="18" name="object 18"/>
          <p:cNvSpPr txBox="1"/>
          <p:nvPr/>
        </p:nvSpPr>
        <p:spPr>
          <a:xfrm>
            <a:off x="7704269" y="3451610"/>
            <a:ext cx="1193987" cy="133528"/>
          </a:xfrm>
          <a:prstGeom prst="rect">
            <a:avLst/>
          </a:prstGeom>
        </p:spPr>
        <p:txBody>
          <a:bodyPr vert="horz" wrap="square" lIns="0" tIns="11206" rIns="0" bIns="0" rtlCol="0">
            <a:spAutoFit/>
          </a:bodyPr>
          <a:lstStyle/>
          <a:p>
            <a:pPr marL="11206">
              <a:spcBef>
                <a:spcPts val="88"/>
              </a:spcBef>
            </a:pPr>
            <a:r>
              <a:rPr sz="794" b="1" dirty="0">
                <a:solidFill>
                  <a:srgbClr val="0068B8"/>
                </a:solidFill>
                <a:latin typeface="Segoe UI Semibold"/>
                <a:cs typeface="Segoe UI Semibold"/>
              </a:rPr>
              <a:t>Migrate</a:t>
            </a:r>
            <a:r>
              <a:rPr sz="794" b="1" spc="-18" dirty="0">
                <a:solidFill>
                  <a:srgbClr val="0068B8"/>
                </a:solidFill>
                <a:latin typeface="Segoe UI Semibold"/>
                <a:cs typeface="Segoe UI Semibold"/>
              </a:rPr>
              <a:t> </a:t>
            </a:r>
            <a:r>
              <a:rPr sz="794" b="1" dirty="0">
                <a:solidFill>
                  <a:srgbClr val="0068B8"/>
                </a:solidFill>
                <a:latin typeface="Segoe UI Semibold"/>
                <a:cs typeface="Segoe UI Semibold"/>
              </a:rPr>
              <a:t>data</a:t>
            </a:r>
            <a:r>
              <a:rPr sz="794" b="1" spc="-13" dirty="0">
                <a:solidFill>
                  <a:srgbClr val="0068B8"/>
                </a:solidFill>
                <a:latin typeface="Segoe UI Semibold"/>
                <a:cs typeface="Segoe UI Semibold"/>
              </a:rPr>
              <a:t> </a:t>
            </a:r>
            <a:r>
              <a:rPr sz="794" b="1" dirty="0">
                <a:solidFill>
                  <a:srgbClr val="0068B8"/>
                </a:solidFill>
                <a:latin typeface="Segoe UI Semibold"/>
                <a:cs typeface="Segoe UI Semibold"/>
              </a:rPr>
              <a:t>to</a:t>
            </a:r>
            <a:r>
              <a:rPr sz="794" b="1" spc="-18" dirty="0">
                <a:solidFill>
                  <a:srgbClr val="0068B8"/>
                </a:solidFill>
                <a:latin typeface="Segoe UI Semibold"/>
                <a:cs typeface="Segoe UI Semibold"/>
              </a:rPr>
              <a:t> </a:t>
            </a:r>
            <a:r>
              <a:rPr sz="794" b="1" dirty="0">
                <a:solidFill>
                  <a:srgbClr val="0068B8"/>
                </a:solidFill>
                <a:latin typeface="Segoe UI Semibold"/>
                <a:cs typeface="Segoe UI Semibold"/>
              </a:rPr>
              <a:t>the</a:t>
            </a:r>
            <a:r>
              <a:rPr sz="794" b="1" spc="-13" dirty="0">
                <a:solidFill>
                  <a:srgbClr val="0068B8"/>
                </a:solidFill>
                <a:latin typeface="Segoe UI Semibold"/>
                <a:cs typeface="Segoe UI Semibold"/>
              </a:rPr>
              <a:t> </a:t>
            </a:r>
            <a:r>
              <a:rPr sz="794" b="1" spc="-9" dirty="0">
                <a:solidFill>
                  <a:srgbClr val="0068B8"/>
                </a:solidFill>
                <a:latin typeface="Segoe UI Semibold"/>
                <a:cs typeface="Segoe UI Semibold"/>
              </a:rPr>
              <a:t>cloud</a:t>
            </a:r>
            <a:endParaRPr sz="794">
              <a:latin typeface="Segoe UI Semibold"/>
              <a:cs typeface="Segoe UI Semibold"/>
            </a:endParaRPr>
          </a:p>
        </p:txBody>
      </p:sp>
      <p:sp>
        <p:nvSpPr>
          <p:cNvPr id="19" name="object 19"/>
          <p:cNvSpPr txBox="1"/>
          <p:nvPr/>
        </p:nvSpPr>
        <p:spPr>
          <a:xfrm>
            <a:off x="7704269" y="2330260"/>
            <a:ext cx="2051237" cy="414148"/>
          </a:xfrm>
          <a:prstGeom prst="rect">
            <a:avLst/>
          </a:prstGeom>
        </p:spPr>
        <p:txBody>
          <a:bodyPr vert="horz" wrap="square" lIns="0" tIns="22412" rIns="0" bIns="0" rtlCol="0">
            <a:spAutoFit/>
          </a:bodyPr>
          <a:lstStyle/>
          <a:p>
            <a:pPr marL="11206" marR="4483">
              <a:lnSpc>
                <a:spcPts val="882"/>
              </a:lnSpc>
              <a:spcBef>
                <a:spcPts val="176"/>
              </a:spcBef>
            </a:pPr>
            <a:r>
              <a:rPr sz="794" b="1" dirty="0">
                <a:solidFill>
                  <a:srgbClr val="0068B8"/>
                </a:solidFill>
                <a:latin typeface="Segoe UI Semibold"/>
                <a:cs typeface="Segoe UI Semibold"/>
              </a:rPr>
              <a:t>Deliver</a:t>
            </a:r>
            <a:r>
              <a:rPr sz="794" b="1" spc="-49" dirty="0">
                <a:solidFill>
                  <a:srgbClr val="0068B8"/>
                </a:solidFill>
                <a:latin typeface="Segoe UI Semibold"/>
                <a:cs typeface="Segoe UI Semibold"/>
              </a:rPr>
              <a:t> </a:t>
            </a:r>
            <a:r>
              <a:rPr sz="794" b="1" dirty="0">
                <a:solidFill>
                  <a:srgbClr val="0068B8"/>
                </a:solidFill>
                <a:latin typeface="Segoe UI Semibold"/>
                <a:cs typeface="Segoe UI Semibold"/>
              </a:rPr>
              <a:t>continuous</a:t>
            </a:r>
            <a:r>
              <a:rPr sz="794" b="1" spc="-35" dirty="0">
                <a:solidFill>
                  <a:srgbClr val="0068B8"/>
                </a:solidFill>
                <a:latin typeface="Segoe UI Semibold"/>
                <a:cs typeface="Segoe UI Semibold"/>
              </a:rPr>
              <a:t> </a:t>
            </a:r>
            <a:r>
              <a:rPr sz="794" b="1" dirty="0">
                <a:solidFill>
                  <a:srgbClr val="0068B8"/>
                </a:solidFill>
                <a:latin typeface="Segoe UI Semibold"/>
                <a:cs typeface="Segoe UI Semibold"/>
              </a:rPr>
              <a:t>value</a:t>
            </a:r>
            <a:r>
              <a:rPr sz="794" b="1" spc="-31" dirty="0">
                <a:solidFill>
                  <a:srgbClr val="0068B8"/>
                </a:solidFill>
                <a:latin typeface="Segoe UI Semibold"/>
                <a:cs typeface="Segoe UI Semibold"/>
              </a:rPr>
              <a:t> </a:t>
            </a:r>
            <a:r>
              <a:rPr sz="794" b="1" dirty="0">
                <a:solidFill>
                  <a:srgbClr val="0068B8"/>
                </a:solidFill>
                <a:latin typeface="Segoe UI Semibold"/>
                <a:cs typeface="Segoe UI Semibold"/>
              </a:rPr>
              <a:t>integrating</a:t>
            </a:r>
            <a:r>
              <a:rPr sz="794" b="1" spc="-35" dirty="0">
                <a:solidFill>
                  <a:srgbClr val="0068B8"/>
                </a:solidFill>
                <a:latin typeface="Segoe UI Semibold"/>
                <a:cs typeface="Segoe UI Semibold"/>
              </a:rPr>
              <a:t> </a:t>
            </a:r>
            <a:r>
              <a:rPr sz="794" b="1" spc="-9" dirty="0">
                <a:solidFill>
                  <a:srgbClr val="0068B8"/>
                </a:solidFill>
                <a:latin typeface="Segoe UI Semibold"/>
                <a:cs typeface="Segoe UI Semibold"/>
              </a:rPr>
              <a:t>people, </a:t>
            </a:r>
            <a:r>
              <a:rPr sz="794" b="1" dirty="0">
                <a:solidFill>
                  <a:srgbClr val="0068B8"/>
                </a:solidFill>
                <a:latin typeface="Segoe UI Semibold"/>
                <a:cs typeface="Segoe UI Semibold"/>
              </a:rPr>
              <a:t>processes,</a:t>
            </a:r>
            <a:r>
              <a:rPr sz="794" b="1" spc="-26" dirty="0">
                <a:solidFill>
                  <a:srgbClr val="0068B8"/>
                </a:solidFill>
                <a:latin typeface="Segoe UI Semibold"/>
                <a:cs typeface="Segoe UI Semibold"/>
              </a:rPr>
              <a:t> </a:t>
            </a:r>
            <a:r>
              <a:rPr sz="794" b="1" dirty="0">
                <a:solidFill>
                  <a:srgbClr val="0068B8"/>
                </a:solidFill>
                <a:latin typeface="Segoe UI Semibold"/>
                <a:cs typeface="Segoe UI Semibold"/>
              </a:rPr>
              <a:t>and</a:t>
            </a:r>
            <a:r>
              <a:rPr sz="794" b="1" spc="-18" dirty="0">
                <a:solidFill>
                  <a:srgbClr val="0068B8"/>
                </a:solidFill>
                <a:latin typeface="Segoe UI Semibold"/>
                <a:cs typeface="Segoe UI Semibold"/>
              </a:rPr>
              <a:t> </a:t>
            </a:r>
            <a:r>
              <a:rPr sz="794" b="1" spc="-9" dirty="0">
                <a:solidFill>
                  <a:srgbClr val="0068B8"/>
                </a:solidFill>
                <a:latin typeface="Segoe UI Semibold"/>
                <a:cs typeface="Segoe UI Semibold"/>
              </a:rPr>
              <a:t>technologies</a:t>
            </a:r>
            <a:endParaRPr sz="794">
              <a:latin typeface="Segoe UI Semibold"/>
              <a:cs typeface="Segoe UI Semibold"/>
            </a:endParaRPr>
          </a:p>
          <a:p>
            <a:pPr marL="11206">
              <a:spcBef>
                <a:spcPts val="309"/>
              </a:spcBef>
            </a:pPr>
            <a:r>
              <a:rPr sz="794" dirty="0">
                <a:latin typeface="Segoe UI"/>
                <a:cs typeface="Segoe UI"/>
              </a:rPr>
              <a:t>DevOps</a:t>
            </a:r>
            <a:r>
              <a:rPr sz="794" spc="-35" dirty="0">
                <a:latin typeface="Segoe UI"/>
                <a:cs typeface="Segoe UI"/>
              </a:rPr>
              <a:t> </a:t>
            </a:r>
            <a:r>
              <a:rPr sz="794" spc="-9" dirty="0">
                <a:latin typeface="Segoe UI"/>
                <a:cs typeface="Segoe UI"/>
              </a:rPr>
              <a:t>engineer</a:t>
            </a:r>
            <a:endParaRPr sz="794">
              <a:latin typeface="Segoe UI"/>
              <a:cs typeface="Segoe UI"/>
            </a:endParaRPr>
          </a:p>
        </p:txBody>
      </p:sp>
      <p:sp>
        <p:nvSpPr>
          <p:cNvPr id="20" name="object 20"/>
          <p:cNvSpPr txBox="1"/>
          <p:nvPr/>
        </p:nvSpPr>
        <p:spPr>
          <a:xfrm>
            <a:off x="7704268" y="5687676"/>
            <a:ext cx="1374962" cy="457524"/>
          </a:xfrm>
          <a:prstGeom prst="rect">
            <a:avLst/>
          </a:prstGeom>
        </p:spPr>
        <p:txBody>
          <a:bodyPr vert="horz" wrap="square" lIns="0" tIns="52668" rIns="0" bIns="0" rtlCol="0">
            <a:spAutoFit/>
          </a:bodyPr>
          <a:lstStyle/>
          <a:p>
            <a:pPr marL="11206">
              <a:spcBef>
                <a:spcPts val="415"/>
              </a:spcBef>
            </a:pPr>
            <a:r>
              <a:rPr sz="794" b="1" dirty="0">
                <a:solidFill>
                  <a:srgbClr val="FFFFFF"/>
                </a:solidFill>
                <a:latin typeface="Segoe UI"/>
                <a:cs typeface="Segoe UI"/>
              </a:rPr>
              <a:t>Want</a:t>
            </a:r>
            <a:r>
              <a:rPr sz="794" b="1" spc="-22" dirty="0">
                <a:solidFill>
                  <a:srgbClr val="FFFFFF"/>
                </a:solidFill>
                <a:latin typeface="Segoe UI"/>
                <a:cs typeface="Segoe UI"/>
              </a:rPr>
              <a:t> </a:t>
            </a:r>
            <a:r>
              <a:rPr sz="794" b="1" dirty="0">
                <a:solidFill>
                  <a:srgbClr val="FFFFFF"/>
                </a:solidFill>
                <a:latin typeface="Segoe UI"/>
                <a:cs typeface="Segoe UI"/>
              </a:rPr>
              <a:t>to</a:t>
            </a:r>
            <a:r>
              <a:rPr sz="794" b="1" spc="-26" dirty="0">
                <a:solidFill>
                  <a:srgbClr val="FFFFFF"/>
                </a:solidFill>
                <a:latin typeface="Segoe UI"/>
                <a:cs typeface="Segoe UI"/>
              </a:rPr>
              <a:t> </a:t>
            </a:r>
            <a:r>
              <a:rPr sz="794" b="1" dirty="0">
                <a:solidFill>
                  <a:srgbClr val="FFFFFF"/>
                </a:solidFill>
                <a:latin typeface="Segoe UI"/>
                <a:cs typeface="Segoe UI"/>
              </a:rPr>
              <a:t>keep</a:t>
            </a:r>
            <a:r>
              <a:rPr sz="794" b="1" spc="-18" dirty="0">
                <a:solidFill>
                  <a:srgbClr val="FFFFFF"/>
                </a:solidFill>
                <a:latin typeface="Segoe UI"/>
                <a:cs typeface="Segoe UI"/>
              </a:rPr>
              <a:t> </a:t>
            </a:r>
            <a:r>
              <a:rPr sz="794" b="1" spc="-9" dirty="0">
                <a:solidFill>
                  <a:srgbClr val="FFFFFF"/>
                </a:solidFill>
                <a:latin typeface="Segoe UI"/>
                <a:cs typeface="Segoe UI"/>
              </a:rPr>
              <a:t>learning?</a:t>
            </a:r>
            <a:endParaRPr sz="794" dirty="0">
              <a:latin typeface="Segoe UI"/>
              <a:cs typeface="Segoe UI"/>
            </a:endParaRPr>
          </a:p>
          <a:p>
            <a:pPr marL="11206" marR="4483">
              <a:lnSpc>
                <a:spcPts val="882"/>
              </a:lnSpc>
              <a:spcBef>
                <a:spcPts val="415"/>
              </a:spcBef>
            </a:pPr>
            <a:r>
              <a:rPr sz="794" dirty="0">
                <a:solidFill>
                  <a:schemeClr val="bg1"/>
                </a:solidFill>
                <a:latin typeface="Segoe UI"/>
                <a:cs typeface="Segoe UI"/>
              </a:rPr>
              <a:t>Check</a:t>
            </a:r>
            <a:r>
              <a:rPr sz="794" spc="-26" dirty="0">
                <a:solidFill>
                  <a:schemeClr val="bg1"/>
                </a:solidFill>
                <a:latin typeface="Segoe UI"/>
                <a:cs typeface="Segoe UI"/>
              </a:rPr>
              <a:t> </a:t>
            </a:r>
            <a:r>
              <a:rPr sz="794" dirty="0">
                <a:solidFill>
                  <a:schemeClr val="bg1"/>
                </a:solidFill>
                <a:latin typeface="Segoe UI"/>
                <a:cs typeface="Segoe UI"/>
              </a:rPr>
              <a:t>out</a:t>
            </a:r>
            <a:r>
              <a:rPr sz="794" spc="-22" dirty="0">
                <a:solidFill>
                  <a:schemeClr val="bg1"/>
                </a:solidFill>
                <a:latin typeface="Segoe UI"/>
                <a:cs typeface="Segoe UI"/>
              </a:rPr>
              <a:t> </a:t>
            </a:r>
            <a:r>
              <a:rPr sz="794" dirty="0">
                <a:solidFill>
                  <a:schemeClr val="bg1"/>
                </a:solidFill>
                <a:latin typeface="Segoe UI"/>
                <a:cs typeface="Segoe UI"/>
              </a:rPr>
              <a:t>the</a:t>
            </a:r>
            <a:r>
              <a:rPr sz="794" spc="-22" dirty="0">
                <a:solidFill>
                  <a:schemeClr val="bg1"/>
                </a:solidFill>
                <a:latin typeface="Segoe UI"/>
                <a:cs typeface="Segoe UI"/>
              </a:rPr>
              <a:t> </a:t>
            </a:r>
            <a:r>
              <a:rPr sz="794" u="sng" dirty="0">
                <a:solidFill>
                  <a:srgbClr val="467886"/>
                </a:solidFill>
                <a:uFill>
                  <a:solidFill>
                    <a:srgbClr val="FFFFFF"/>
                  </a:solidFill>
                </a:uFill>
                <a:latin typeface="Segoe UI"/>
                <a:cs typeface="Segoe UI"/>
                <a:hlinkClick r:id="rId3">
                  <a:extLst>
                    <a:ext uri="{A12FA001-AC4F-418D-AE19-62706E023703}">
                      <ahyp:hlinkClr xmlns:ahyp="http://schemas.microsoft.com/office/drawing/2018/hyperlinkcolor" val="tx"/>
                    </a:ext>
                  </a:extLst>
                </a:hlinkClick>
              </a:rPr>
              <a:t>Power</a:t>
            </a:r>
            <a:r>
              <a:rPr sz="794" u="sng" spc="-22" dirty="0">
                <a:solidFill>
                  <a:srgbClr val="467886"/>
                </a:solidFill>
                <a:uFill>
                  <a:solidFill>
                    <a:srgbClr val="FFFFFF"/>
                  </a:solidFill>
                </a:uFill>
                <a:latin typeface="Segoe UI"/>
                <a:cs typeface="Segoe UI"/>
                <a:hlinkClick r:id="rId3">
                  <a:extLst>
                    <a:ext uri="{A12FA001-AC4F-418D-AE19-62706E023703}">
                      <ahyp:hlinkClr xmlns:ahyp="http://schemas.microsoft.com/office/drawing/2018/hyperlinkcolor" val="tx"/>
                    </a:ext>
                  </a:extLst>
                </a:hlinkClick>
              </a:rPr>
              <a:t> </a:t>
            </a:r>
            <a:r>
              <a:rPr sz="794" u="sng" dirty="0">
                <a:solidFill>
                  <a:srgbClr val="467886"/>
                </a:solidFill>
                <a:uFill>
                  <a:solidFill>
                    <a:srgbClr val="FFFFFF"/>
                  </a:solidFill>
                </a:uFill>
                <a:latin typeface="Segoe UI"/>
                <a:cs typeface="Segoe UI"/>
                <a:hlinkClick r:id="rId3">
                  <a:extLst>
                    <a:ext uri="{A12FA001-AC4F-418D-AE19-62706E023703}">
                      <ahyp:hlinkClr xmlns:ahyp="http://schemas.microsoft.com/office/drawing/2018/hyperlinkcolor" val="tx"/>
                    </a:ext>
                  </a:extLst>
                </a:hlinkClick>
              </a:rPr>
              <a:t>Platform</a:t>
            </a:r>
            <a:r>
              <a:rPr sz="794" u="sng" spc="-22" dirty="0">
                <a:solidFill>
                  <a:schemeClr val="bg1"/>
                </a:solidFill>
                <a:uFill>
                  <a:solidFill>
                    <a:srgbClr val="FFFFFF"/>
                  </a:solidFill>
                </a:uFill>
                <a:latin typeface="Segoe UI"/>
                <a:cs typeface="Segoe UI"/>
                <a:hlinkClick r:id="rId3">
                  <a:extLst>
                    <a:ext uri="{A12FA001-AC4F-418D-AE19-62706E023703}">
                      <ahyp:hlinkClr xmlns:ahyp="http://schemas.microsoft.com/office/drawing/2018/hyperlinkcolor" val="tx"/>
                    </a:ext>
                  </a:extLst>
                </a:hlinkClick>
              </a:rPr>
              <a:t> </a:t>
            </a:r>
            <a:r>
              <a:rPr sz="794" spc="-22" dirty="0">
                <a:solidFill>
                  <a:schemeClr val="bg1"/>
                </a:solidFill>
                <a:latin typeface="Segoe UI"/>
                <a:cs typeface="Segoe UI"/>
              </a:rPr>
              <a:t> </a:t>
            </a:r>
            <a:r>
              <a:rPr sz="794" u="sng" spc="-9" dirty="0">
                <a:solidFill>
                  <a:srgbClr val="467886"/>
                </a:solidFill>
                <a:uFill>
                  <a:solidFill>
                    <a:srgbClr val="FFFFFF"/>
                  </a:solidFill>
                </a:uFill>
                <a:latin typeface="Segoe UI"/>
                <a:cs typeface="Segoe UI"/>
                <a:hlinkClick r:id="rId3">
                  <a:extLst>
                    <a:ext uri="{A12FA001-AC4F-418D-AE19-62706E023703}">
                      <ahyp:hlinkClr xmlns:ahyp="http://schemas.microsoft.com/office/drawing/2018/hyperlinkcolor" val="tx"/>
                    </a:ext>
                  </a:extLst>
                </a:hlinkClick>
              </a:rPr>
              <a:t>Training</a:t>
            </a:r>
            <a:r>
              <a:rPr sz="794" u="sng" dirty="0">
                <a:solidFill>
                  <a:srgbClr val="467886"/>
                </a:solidFill>
                <a:uFill>
                  <a:solidFill>
                    <a:srgbClr val="FFFFFF"/>
                  </a:solidFill>
                </a:uFill>
                <a:latin typeface="Segoe UI"/>
                <a:cs typeface="Segoe UI"/>
                <a:hlinkClick r:id="rId3">
                  <a:extLst>
                    <a:ext uri="{A12FA001-AC4F-418D-AE19-62706E023703}">
                      <ahyp:hlinkClr xmlns:ahyp="http://schemas.microsoft.com/office/drawing/2018/hyperlinkcolor" val="tx"/>
                    </a:ext>
                  </a:extLst>
                </a:hlinkClick>
              </a:rPr>
              <a:t> </a:t>
            </a:r>
            <a:r>
              <a:rPr sz="794" u="sng" spc="-9" dirty="0">
                <a:solidFill>
                  <a:schemeClr val="bg1"/>
                </a:solidFill>
                <a:uFill>
                  <a:solidFill>
                    <a:srgbClr val="FFFFFF"/>
                  </a:solidFill>
                </a:uFill>
                <a:latin typeface="Segoe UI"/>
                <a:cs typeface="Segoe UI"/>
                <a:hlinkClick r:id="rId3">
                  <a:extLst>
                    <a:ext uri="{A12FA001-AC4F-418D-AE19-62706E023703}">
                      <ahyp:hlinkClr xmlns:ahyp="http://schemas.microsoft.com/office/drawing/2018/hyperlinkcolor" val="tx"/>
                    </a:ext>
                  </a:extLst>
                </a:hlinkClick>
              </a:rPr>
              <a:t>Journey</a:t>
            </a:r>
            <a:endParaRPr sz="794" dirty="0">
              <a:solidFill>
                <a:schemeClr val="bg1"/>
              </a:solidFill>
              <a:latin typeface="Segoe UI"/>
              <a:cs typeface="Segoe UI"/>
            </a:endParaRPr>
          </a:p>
        </p:txBody>
      </p:sp>
      <p:sp>
        <p:nvSpPr>
          <p:cNvPr id="21" name="object 21">
            <a:hlinkClick r:id="rId4"/>
          </p:cNvPr>
          <p:cNvSpPr/>
          <p:nvPr/>
        </p:nvSpPr>
        <p:spPr>
          <a:xfrm>
            <a:off x="2240503" y="3213910"/>
            <a:ext cx="713815" cy="214592"/>
          </a:xfrm>
          <a:custGeom>
            <a:avLst/>
            <a:gdLst/>
            <a:ahLst/>
            <a:cxnLst/>
            <a:rect l="l" t="t" r="r" b="b"/>
            <a:pathLst>
              <a:path w="808990"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9"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22" name="object 22"/>
          <p:cNvSpPr txBox="1"/>
          <p:nvPr/>
        </p:nvSpPr>
        <p:spPr>
          <a:xfrm>
            <a:off x="2317208" y="3252880"/>
            <a:ext cx="549088"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4"/>
              </a:rPr>
              <a:t>Exam</a:t>
            </a:r>
            <a:r>
              <a:rPr sz="706" spc="9" dirty="0">
                <a:latin typeface="Segoe UI"/>
                <a:cs typeface="Segoe UI"/>
                <a:hlinkClick r:id="rId4"/>
              </a:rPr>
              <a:t> </a:t>
            </a:r>
            <a:r>
              <a:rPr sz="706" dirty="0">
                <a:latin typeface="Segoe UI"/>
                <a:cs typeface="Segoe UI"/>
                <a:hlinkClick r:id="rId4"/>
              </a:rPr>
              <a:t>AZ-</a:t>
            </a:r>
            <a:r>
              <a:rPr sz="706" spc="-22" dirty="0">
                <a:latin typeface="Segoe UI"/>
                <a:cs typeface="Segoe UI"/>
                <a:hlinkClick r:id="rId4"/>
              </a:rPr>
              <a:t>204</a:t>
            </a:r>
            <a:endParaRPr sz="706" dirty="0">
              <a:latin typeface="Segoe UI"/>
              <a:cs typeface="Segoe UI"/>
            </a:endParaRPr>
          </a:p>
        </p:txBody>
      </p:sp>
      <p:sp>
        <p:nvSpPr>
          <p:cNvPr id="23" name="object 23">
            <a:hlinkClick r:id="rId5"/>
          </p:cNvPr>
          <p:cNvSpPr/>
          <p:nvPr/>
        </p:nvSpPr>
        <p:spPr>
          <a:xfrm>
            <a:off x="6010048" y="2928187"/>
            <a:ext cx="713815" cy="214592"/>
          </a:xfrm>
          <a:custGeom>
            <a:avLst/>
            <a:gdLst/>
            <a:ahLst/>
            <a:cxnLst/>
            <a:rect l="l" t="t" r="r" b="b"/>
            <a:pathLst>
              <a:path w="808989"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8"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24" name="object 24"/>
          <p:cNvSpPr txBox="1"/>
          <p:nvPr/>
        </p:nvSpPr>
        <p:spPr>
          <a:xfrm>
            <a:off x="6086753" y="2967162"/>
            <a:ext cx="519393"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5"/>
              </a:rPr>
              <a:t>Exam AI-</a:t>
            </a:r>
            <a:r>
              <a:rPr sz="706" spc="-22" dirty="0">
                <a:latin typeface="Segoe UI"/>
                <a:cs typeface="Segoe UI"/>
                <a:hlinkClick r:id="rId5"/>
              </a:rPr>
              <a:t>102</a:t>
            </a:r>
            <a:endParaRPr sz="706" dirty="0">
              <a:latin typeface="Segoe UI"/>
              <a:cs typeface="Segoe UI"/>
            </a:endParaRPr>
          </a:p>
        </p:txBody>
      </p:sp>
      <p:sp>
        <p:nvSpPr>
          <p:cNvPr id="25" name="object 25">
            <a:hlinkClick r:id="rId6"/>
          </p:cNvPr>
          <p:cNvSpPr/>
          <p:nvPr/>
        </p:nvSpPr>
        <p:spPr>
          <a:xfrm>
            <a:off x="8811520" y="4046046"/>
            <a:ext cx="979954" cy="214592"/>
          </a:xfrm>
          <a:custGeom>
            <a:avLst/>
            <a:gdLst/>
            <a:ahLst/>
            <a:cxnLst/>
            <a:rect l="l" t="t" r="r" b="b"/>
            <a:pathLst>
              <a:path w="1110615" h="243204">
                <a:moveTo>
                  <a:pt x="988872"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988872" y="242976"/>
                </a:lnTo>
                <a:lnTo>
                  <a:pt x="1036160" y="233428"/>
                </a:lnTo>
                <a:lnTo>
                  <a:pt x="1074777" y="207392"/>
                </a:lnTo>
                <a:lnTo>
                  <a:pt x="1100813" y="168776"/>
                </a:lnTo>
                <a:lnTo>
                  <a:pt x="1110361" y="121488"/>
                </a:lnTo>
                <a:lnTo>
                  <a:pt x="1100813" y="74200"/>
                </a:lnTo>
                <a:lnTo>
                  <a:pt x="1074777" y="35583"/>
                </a:lnTo>
                <a:lnTo>
                  <a:pt x="1036160" y="9547"/>
                </a:lnTo>
                <a:lnTo>
                  <a:pt x="988872" y="0"/>
                </a:lnTo>
                <a:close/>
              </a:path>
            </a:pathLst>
          </a:custGeom>
          <a:solidFill>
            <a:srgbClr val="FFFFFF"/>
          </a:solidFill>
        </p:spPr>
        <p:txBody>
          <a:bodyPr wrap="square" lIns="0" tIns="0" rIns="0" bIns="0" rtlCol="0"/>
          <a:lstStyle/>
          <a:p>
            <a:endParaRPr sz="1588"/>
          </a:p>
        </p:txBody>
      </p:sp>
      <p:sp>
        <p:nvSpPr>
          <p:cNvPr id="26" name="object 26"/>
          <p:cNvSpPr txBox="1"/>
          <p:nvPr/>
        </p:nvSpPr>
        <p:spPr>
          <a:xfrm>
            <a:off x="8890663" y="4085016"/>
            <a:ext cx="828115"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6"/>
              </a:rPr>
              <a:t>Migrate</a:t>
            </a:r>
            <a:r>
              <a:rPr sz="706" spc="-13" dirty="0">
                <a:latin typeface="Segoe UI"/>
                <a:cs typeface="Segoe UI"/>
                <a:hlinkClick r:id="rId6"/>
              </a:rPr>
              <a:t> </a:t>
            </a:r>
            <a:r>
              <a:rPr sz="706" dirty="0">
                <a:latin typeface="Segoe UI"/>
                <a:cs typeface="Segoe UI"/>
                <a:hlinkClick r:id="rId6"/>
              </a:rPr>
              <a:t>infra</a:t>
            </a:r>
            <a:r>
              <a:rPr sz="706" spc="-13" dirty="0">
                <a:latin typeface="Segoe UI"/>
                <a:cs typeface="Segoe UI"/>
                <a:hlinkClick r:id="rId6"/>
              </a:rPr>
              <a:t> </a:t>
            </a:r>
            <a:r>
              <a:rPr sz="706" dirty="0">
                <a:latin typeface="Segoe UI"/>
                <a:cs typeface="Segoe UI"/>
                <a:hlinkClick r:id="rId6"/>
              </a:rPr>
              <a:t>&amp;</a:t>
            </a:r>
            <a:r>
              <a:rPr sz="706" spc="-9" dirty="0">
                <a:latin typeface="Segoe UI"/>
                <a:cs typeface="Segoe UI"/>
                <a:hlinkClick r:id="rId6"/>
              </a:rPr>
              <a:t> </a:t>
            </a:r>
            <a:r>
              <a:rPr sz="706" spc="-18" dirty="0">
                <a:latin typeface="Segoe UI"/>
                <a:cs typeface="Segoe UI"/>
                <a:hlinkClick r:id="rId6"/>
              </a:rPr>
              <a:t>data</a:t>
            </a:r>
            <a:endParaRPr sz="706" dirty="0">
              <a:latin typeface="Segoe UI"/>
              <a:cs typeface="Segoe UI"/>
            </a:endParaRPr>
          </a:p>
        </p:txBody>
      </p:sp>
      <p:sp>
        <p:nvSpPr>
          <p:cNvPr id="27" name="object 27">
            <a:hlinkClick r:id="rId7"/>
          </p:cNvPr>
          <p:cNvSpPr/>
          <p:nvPr/>
        </p:nvSpPr>
        <p:spPr>
          <a:xfrm>
            <a:off x="8811520" y="4325421"/>
            <a:ext cx="814668" cy="214592"/>
          </a:xfrm>
          <a:custGeom>
            <a:avLst/>
            <a:gdLst/>
            <a:ahLst/>
            <a:cxnLst/>
            <a:rect l="l" t="t" r="r" b="b"/>
            <a:pathLst>
              <a:path w="923290" h="243204">
                <a:moveTo>
                  <a:pt x="8014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801420" y="242976"/>
                </a:lnTo>
                <a:lnTo>
                  <a:pt x="848708" y="233428"/>
                </a:lnTo>
                <a:lnTo>
                  <a:pt x="887325" y="207392"/>
                </a:lnTo>
                <a:lnTo>
                  <a:pt x="913361" y="168776"/>
                </a:lnTo>
                <a:lnTo>
                  <a:pt x="922909" y="121488"/>
                </a:lnTo>
                <a:lnTo>
                  <a:pt x="913361" y="74200"/>
                </a:lnTo>
                <a:lnTo>
                  <a:pt x="887325" y="35583"/>
                </a:lnTo>
                <a:lnTo>
                  <a:pt x="848708" y="9547"/>
                </a:lnTo>
                <a:lnTo>
                  <a:pt x="801420" y="0"/>
                </a:lnTo>
                <a:close/>
              </a:path>
            </a:pathLst>
          </a:custGeom>
          <a:solidFill>
            <a:srgbClr val="FFFFFF"/>
          </a:solidFill>
        </p:spPr>
        <p:txBody>
          <a:bodyPr wrap="square" lIns="0" tIns="0" rIns="0" bIns="0" rtlCol="0"/>
          <a:lstStyle/>
          <a:p>
            <a:endParaRPr sz="1588"/>
          </a:p>
        </p:txBody>
      </p:sp>
      <p:sp>
        <p:nvSpPr>
          <p:cNvPr id="28" name="object 28"/>
          <p:cNvSpPr txBox="1"/>
          <p:nvPr/>
        </p:nvSpPr>
        <p:spPr>
          <a:xfrm>
            <a:off x="8889445" y="4364391"/>
            <a:ext cx="657225"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7"/>
              </a:rPr>
              <a:t>Migrate</a:t>
            </a:r>
            <a:r>
              <a:rPr sz="706" spc="-13" dirty="0">
                <a:latin typeface="Segoe UI"/>
                <a:cs typeface="Segoe UI"/>
                <a:hlinkClick r:id="rId7"/>
              </a:rPr>
              <a:t> </a:t>
            </a:r>
            <a:r>
              <a:rPr sz="706" dirty="0">
                <a:latin typeface="Segoe UI"/>
                <a:cs typeface="Segoe UI"/>
                <a:hlinkClick r:id="rId7"/>
              </a:rPr>
              <a:t>OSS</a:t>
            </a:r>
            <a:r>
              <a:rPr sz="706" spc="-4" dirty="0">
                <a:latin typeface="Segoe UI"/>
                <a:cs typeface="Segoe UI"/>
                <a:hlinkClick r:id="rId7"/>
              </a:rPr>
              <a:t> </a:t>
            </a:r>
            <a:r>
              <a:rPr sz="706" spc="-22" dirty="0">
                <a:latin typeface="Segoe UI"/>
                <a:cs typeface="Segoe UI"/>
                <a:hlinkClick r:id="rId7"/>
              </a:rPr>
              <a:t>DB</a:t>
            </a:r>
            <a:endParaRPr sz="706">
              <a:latin typeface="Segoe UI"/>
              <a:cs typeface="Segoe UI"/>
            </a:endParaRPr>
          </a:p>
        </p:txBody>
      </p:sp>
      <p:sp>
        <p:nvSpPr>
          <p:cNvPr id="29" name="object 29">
            <a:hlinkClick r:id="rId8"/>
          </p:cNvPr>
          <p:cNvSpPr/>
          <p:nvPr/>
        </p:nvSpPr>
        <p:spPr>
          <a:xfrm>
            <a:off x="8811520" y="2936608"/>
            <a:ext cx="713815" cy="214592"/>
          </a:xfrm>
          <a:custGeom>
            <a:avLst/>
            <a:gdLst/>
            <a:ahLst/>
            <a:cxnLst/>
            <a:rect l="l" t="t" r="r" b="b"/>
            <a:pathLst>
              <a:path w="808990"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9"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30" name="object 30"/>
          <p:cNvSpPr txBox="1"/>
          <p:nvPr/>
        </p:nvSpPr>
        <p:spPr>
          <a:xfrm>
            <a:off x="8888224" y="2975581"/>
            <a:ext cx="549088"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8"/>
              </a:rPr>
              <a:t>Exam</a:t>
            </a:r>
            <a:r>
              <a:rPr sz="706" spc="9" dirty="0">
                <a:latin typeface="Segoe UI"/>
                <a:cs typeface="Segoe UI"/>
                <a:hlinkClick r:id="rId8"/>
              </a:rPr>
              <a:t> </a:t>
            </a:r>
            <a:r>
              <a:rPr sz="706" dirty="0">
                <a:latin typeface="Segoe UI"/>
                <a:cs typeface="Segoe UI"/>
                <a:hlinkClick r:id="rId8"/>
              </a:rPr>
              <a:t>AZ-</a:t>
            </a:r>
            <a:r>
              <a:rPr sz="706" spc="-22" dirty="0">
                <a:latin typeface="Segoe UI"/>
                <a:cs typeface="Segoe UI"/>
                <a:hlinkClick r:id="rId8"/>
              </a:rPr>
              <a:t>400</a:t>
            </a:r>
            <a:endParaRPr sz="706" dirty="0">
              <a:latin typeface="Segoe UI"/>
              <a:cs typeface="Segoe UI"/>
            </a:endParaRPr>
          </a:p>
        </p:txBody>
      </p:sp>
      <p:sp>
        <p:nvSpPr>
          <p:cNvPr id="31" name="object 31">
            <a:hlinkClick r:id="rId9"/>
          </p:cNvPr>
          <p:cNvSpPr/>
          <p:nvPr/>
        </p:nvSpPr>
        <p:spPr>
          <a:xfrm>
            <a:off x="5051721" y="2928187"/>
            <a:ext cx="781050" cy="214592"/>
          </a:xfrm>
          <a:custGeom>
            <a:avLst/>
            <a:gdLst/>
            <a:ahLst/>
            <a:cxnLst/>
            <a:rect l="l" t="t" r="r" b="b"/>
            <a:pathLst>
              <a:path w="885189"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1"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dirty="0"/>
          </a:p>
        </p:txBody>
      </p:sp>
      <p:sp>
        <p:nvSpPr>
          <p:cNvPr id="32" name="object 32"/>
          <p:cNvSpPr txBox="1"/>
          <p:nvPr/>
        </p:nvSpPr>
        <p:spPr>
          <a:xfrm>
            <a:off x="5128425" y="2967162"/>
            <a:ext cx="584947"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9"/>
              </a:rPr>
              <a:t>Course</a:t>
            </a:r>
            <a:r>
              <a:rPr sz="706" spc="-18" dirty="0">
                <a:latin typeface="Segoe UI"/>
                <a:cs typeface="Segoe UI"/>
                <a:hlinkClick r:id="rId9"/>
              </a:rPr>
              <a:t> </a:t>
            </a:r>
            <a:r>
              <a:rPr sz="706" dirty="0">
                <a:latin typeface="Segoe UI"/>
                <a:cs typeface="Segoe UI"/>
                <a:hlinkClick r:id="rId9"/>
              </a:rPr>
              <a:t>AI-</a:t>
            </a:r>
            <a:r>
              <a:rPr sz="706" spc="-22" dirty="0">
                <a:latin typeface="Segoe UI"/>
                <a:cs typeface="Segoe UI"/>
                <a:hlinkClick r:id="rId9"/>
              </a:rPr>
              <a:t>102</a:t>
            </a:r>
            <a:endParaRPr sz="706" dirty="0">
              <a:latin typeface="Segoe UI"/>
              <a:cs typeface="Segoe UI"/>
            </a:endParaRPr>
          </a:p>
        </p:txBody>
      </p:sp>
      <p:sp>
        <p:nvSpPr>
          <p:cNvPr id="33" name="object 33">
            <a:hlinkClick r:id="rId10"/>
          </p:cNvPr>
          <p:cNvSpPr/>
          <p:nvPr/>
        </p:nvSpPr>
        <p:spPr>
          <a:xfrm>
            <a:off x="7853193" y="4046046"/>
            <a:ext cx="781050" cy="214592"/>
          </a:xfrm>
          <a:custGeom>
            <a:avLst/>
            <a:gdLst/>
            <a:ahLst/>
            <a:cxnLst/>
            <a:rect l="l" t="t" r="r" b="b"/>
            <a:pathLst>
              <a:path w="885190"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2"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34" name="object 34"/>
          <p:cNvSpPr txBox="1"/>
          <p:nvPr/>
        </p:nvSpPr>
        <p:spPr>
          <a:xfrm>
            <a:off x="7929895" y="4085016"/>
            <a:ext cx="616324"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10"/>
              </a:rPr>
              <a:t>Course</a:t>
            </a:r>
            <a:r>
              <a:rPr sz="706" spc="-4" dirty="0">
                <a:latin typeface="Segoe UI"/>
                <a:cs typeface="Segoe UI"/>
                <a:hlinkClick r:id="rId10"/>
              </a:rPr>
              <a:t> </a:t>
            </a:r>
            <a:r>
              <a:rPr sz="706" spc="-9" dirty="0">
                <a:latin typeface="Segoe UI"/>
                <a:cs typeface="Segoe UI"/>
                <a:hlinkClick r:id="rId10"/>
              </a:rPr>
              <a:t>DP-</a:t>
            </a:r>
            <a:r>
              <a:rPr sz="706" spc="-22" dirty="0">
                <a:latin typeface="Segoe UI"/>
                <a:cs typeface="Segoe UI"/>
                <a:hlinkClick r:id="rId10"/>
              </a:rPr>
              <a:t>050</a:t>
            </a:r>
            <a:endParaRPr sz="706" dirty="0">
              <a:latin typeface="Segoe UI"/>
              <a:cs typeface="Segoe UI"/>
            </a:endParaRPr>
          </a:p>
        </p:txBody>
      </p:sp>
      <p:sp>
        <p:nvSpPr>
          <p:cNvPr id="35" name="object 35">
            <a:hlinkClick r:id="rId11"/>
          </p:cNvPr>
          <p:cNvSpPr/>
          <p:nvPr/>
        </p:nvSpPr>
        <p:spPr>
          <a:xfrm>
            <a:off x="7853193" y="4325421"/>
            <a:ext cx="781050" cy="214592"/>
          </a:xfrm>
          <a:custGeom>
            <a:avLst/>
            <a:gdLst/>
            <a:ahLst/>
            <a:cxnLst/>
            <a:rect l="l" t="t" r="r" b="b"/>
            <a:pathLst>
              <a:path w="885190"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2"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36" name="object 36"/>
          <p:cNvSpPr txBox="1"/>
          <p:nvPr/>
        </p:nvSpPr>
        <p:spPr>
          <a:xfrm>
            <a:off x="7929895" y="4364391"/>
            <a:ext cx="616324"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11"/>
              </a:rPr>
              <a:t>Course</a:t>
            </a:r>
            <a:r>
              <a:rPr sz="706" spc="-4" dirty="0">
                <a:latin typeface="Segoe UI"/>
                <a:cs typeface="Segoe UI"/>
                <a:hlinkClick r:id="rId11"/>
              </a:rPr>
              <a:t> </a:t>
            </a:r>
            <a:r>
              <a:rPr sz="706" spc="-9" dirty="0">
                <a:latin typeface="Segoe UI"/>
                <a:cs typeface="Segoe UI"/>
                <a:hlinkClick r:id="rId11"/>
              </a:rPr>
              <a:t>DP-</a:t>
            </a:r>
            <a:r>
              <a:rPr sz="706" spc="-22" dirty="0">
                <a:latin typeface="Segoe UI"/>
                <a:cs typeface="Segoe UI"/>
                <a:hlinkClick r:id="rId11"/>
              </a:rPr>
              <a:t>060</a:t>
            </a:r>
            <a:endParaRPr sz="706" dirty="0">
              <a:latin typeface="Segoe UI"/>
              <a:cs typeface="Segoe UI"/>
            </a:endParaRPr>
          </a:p>
        </p:txBody>
      </p:sp>
      <p:sp>
        <p:nvSpPr>
          <p:cNvPr id="37" name="object 37">
            <a:hlinkClick r:id="rId12"/>
          </p:cNvPr>
          <p:cNvSpPr/>
          <p:nvPr/>
        </p:nvSpPr>
        <p:spPr>
          <a:xfrm>
            <a:off x="7853193" y="4602208"/>
            <a:ext cx="781050" cy="214592"/>
          </a:xfrm>
          <a:custGeom>
            <a:avLst/>
            <a:gdLst/>
            <a:ahLst/>
            <a:cxnLst/>
            <a:rect l="l" t="t" r="r" b="b"/>
            <a:pathLst>
              <a:path w="885190"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2"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38" name="object 38"/>
          <p:cNvSpPr txBox="1"/>
          <p:nvPr/>
        </p:nvSpPr>
        <p:spPr>
          <a:xfrm>
            <a:off x="7929895" y="4641177"/>
            <a:ext cx="616324"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12"/>
              </a:rPr>
              <a:t>Course</a:t>
            </a:r>
            <a:r>
              <a:rPr sz="706" spc="-4" dirty="0">
                <a:latin typeface="Segoe UI"/>
                <a:cs typeface="Segoe UI"/>
                <a:hlinkClick r:id="rId12"/>
              </a:rPr>
              <a:t> </a:t>
            </a:r>
            <a:r>
              <a:rPr sz="706" spc="-9" dirty="0">
                <a:latin typeface="Segoe UI"/>
                <a:cs typeface="Segoe UI"/>
                <a:hlinkClick r:id="rId12"/>
              </a:rPr>
              <a:t>DP-</a:t>
            </a:r>
            <a:r>
              <a:rPr sz="706" spc="-22" dirty="0">
                <a:latin typeface="Segoe UI"/>
                <a:cs typeface="Segoe UI"/>
                <a:hlinkClick r:id="rId12"/>
              </a:rPr>
              <a:t>070</a:t>
            </a:r>
            <a:endParaRPr sz="706" dirty="0">
              <a:latin typeface="Segoe UI"/>
              <a:cs typeface="Segoe UI"/>
            </a:endParaRPr>
          </a:p>
        </p:txBody>
      </p:sp>
      <p:sp>
        <p:nvSpPr>
          <p:cNvPr id="39" name="object 39">
            <a:hlinkClick r:id="rId13"/>
          </p:cNvPr>
          <p:cNvSpPr/>
          <p:nvPr/>
        </p:nvSpPr>
        <p:spPr>
          <a:xfrm>
            <a:off x="7853193" y="2936608"/>
            <a:ext cx="781050" cy="214592"/>
          </a:xfrm>
          <a:custGeom>
            <a:avLst/>
            <a:gdLst/>
            <a:ahLst/>
            <a:cxnLst/>
            <a:rect l="l" t="t" r="r" b="b"/>
            <a:pathLst>
              <a:path w="885190"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2"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40" name="object 40"/>
          <p:cNvSpPr txBox="1"/>
          <p:nvPr/>
        </p:nvSpPr>
        <p:spPr>
          <a:xfrm>
            <a:off x="7929896" y="2975581"/>
            <a:ext cx="614643"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13"/>
              </a:rPr>
              <a:t>Course</a:t>
            </a:r>
            <a:r>
              <a:rPr sz="706" spc="-9" dirty="0">
                <a:latin typeface="Segoe UI"/>
                <a:cs typeface="Segoe UI"/>
                <a:hlinkClick r:id="rId13"/>
              </a:rPr>
              <a:t> </a:t>
            </a:r>
            <a:r>
              <a:rPr sz="706" dirty="0">
                <a:latin typeface="Segoe UI"/>
                <a:cs typeface="Segoe UI"/>
                <a:hlinkClick r:id="rId13"/>
              </a:rPr>
              <a:t>AZ-</a:t>
            </a:r>
            <a:r>
              <a:rPr sz="706" spc="-22" dirty="0">
                <a:latin typeface="Segoe UI"/>
                <a:cs typeface="Segoe UI"/>
                <a:hlinkClick r:id="rId13"/>
              </a:rPr>
              <a:t>400</a:t>
            </a:r>
            <a:endParaRPr sz="706" dirty="0">
              <a:latin typeface="Segoe UI"/>
              <a:cs typeface="Segoe UI"/>
            </a:endParaRPr>
          </a:p>
        </p:txBody>
      </p:sp>
      <p:sp>
        <p:nvSpPr>
          <p:cNvPr id="41" name="object 41">
            <a:hlinkClick r:id="rId14"/>
          </p:cNvPr>
          <p:cNvSpPr/>
          <p:nvPr/>
        </p:nvSpPr>
        <p:spPr>
          <a:xfrm>
            <a:off x="5052059" y="4053552"/>
            <a:ext cx="781050" cy="214592"/>
          </a:xfrm>
          <a:custGeom>
            <a:avLst/>
            <a:gdLst/>
            <a:ahLst/>
            <a:cxnLst/>
            <a:rect l="l" t="t" r="r" b="b"/>
            <a:pathLst>
              <a:path w="885189"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1"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42" name="object 42"/>
          <p:cNvSpPr txBox="1"/>
          <p:nvPr/>
        </p:nvSpPr>
        <p:spPr>
          <a:xfrm>
            <a:off x="5128764" y="4092523"/>
            <a:ext cx="614643"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14"/>
              </a:rPr>
              <a:t>Course</a:t>
            </a:r>
            <a:r>
              <a:rPr sz="706" spc="-9" dirty="0">
                <a:latin typeface="Segoe UI"/>
                <a:cs typeface="Segoe UI"/>
                <a:hlinkClick r:id="rId14"/>
              </a:rPr>
              <a:t> </a:t>
            </a:r>
            <a:r>
              <a:rPr sz="706" dirty="0">
                <a:latin typeface="Segoe UI"/>
                <a:cs typeface="Segoe UI"/>
                <a:hlinkClick r:id="rId14"/>
              </a:rPr>
              <a:t>AZ-</a:t>
            </a:r>
            <a:r>
              <a:rPr sz="706" spc="-22" dirty="0">
                <a:latin typeface="Segoe UI"/>
                <a:cs typeface="Segoe UI"/>
                <a:hlinkClick r:id="rId14"/>
              </a:rPr>
              <a:t>220</a:t>
            </a:r>
            <a:endParaRPr sz="706" dirty="0">
              <a:latin typeface="Segoe UI"/>
              <a:cs typeface="Segoe UI"/>
            </a:endParaRPr>
          </a:p>
        </p:txBody>
      </p:sp>
      <p:sp>
        <p:nvSpPr>
          <p:cNvPr id="43" name="object 43">
            <a:hlinkClick r:id="rId15"/>
          </p:cNvPr>
          <p:cNvSpPr/>
          <p:nvPr/>
        </p:nvSpPr>
        <p:spPr>
          <a:xfrm>
            <a:off x="5052059" y="5152441"/>
            <a:ext cx="781050" cy="214592"/>
          </a:xfrm>
          <a:custGeom>
            <a:avLst/>
            <a:gdLst/>
            <a:ahLst/>
            <a:cxnLst/>
            <a:rect l="l" t="t" r="r" b="b"/>
            <a:pathLst>
              <a:path w="885189"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1"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44" name="object 44"/>
          <p:cNvSpPr txBox="1"/>
          <p:nvPr/>
        </p:nvSpPr>
        <p:spPr>
          <a:xfrm>
            <a:off x="5128764" y="5191409"/>
            <a:ext cx="616324"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15"/>
              </a:rPr>
              <a:t>Course</a:t>
            </a:r>
            <a:r>
              <a:rPr sz="706" spc="-4" dirty="0">
                <a:latin typeface="Segoe UI"/>
                <a:cs typeface="Segoe UI"/>
                <a:hlinkClick r:id="rId15"/>
              </a:rPr>
              <a:t> </a:t>
            </a:r>
            <a:r>
              <a:rPr sz="706" spc="-9" dirty="0">
                <a:latin typeface="Segoe UI"/>
                <a:cs typeface="Segoe UI"/>
                <a:hlinkClick r:id="rId15"/>
              </a:rPr>
              <a:t>DP-</a:t>
            </a:r>
            <a:r>
              <a:rPr sz="706" spc="-22" dirty="0">
                <a:latin typeface="Segoe UI"/>
                <a:cs typeface="Segoe UI"/>
                <a:hlinkClick r:id="rId15"/>
              </a:rPr>
              <a:t>420</a:t>
            </a:r>
            <a:endParaRPr sz="706" dirty="0">
              <a:latin typeface="Segoe UI"/>
              <a:cs typeface="Segoe UI"/>
            </a:endParaRPr>
          </a:p>
        </p:txBody>
      </p:sp>
      <p:sp>
        <p:nvSpPr>
          <p:cNvPr id="45" name="object 45">
            <a:hlinkClick r:id="rId16"/>
          </p:cNvPr>
          <p:cNvSpPr/>
          <p:nvPr/>
        </p:nvSpPr>
        <p:spPr>
          <a:xfrm>
            <a:off x="2239384" y="2933790"/>
            <a:ext cx="781050" cy="214592"/>
          </a:xfrm>
          <a:custGeom>
            <a:avLst/>
            <a:gdLst/>
            <a:ahLst/>
            <a:cxnLst/>
            <a:rect l="l" t="t" r="r" b="b"/>
            <a:pathLst>
              <a:path w="885190"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2"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46" name="object 46"/>
          <p:cNvSpPr txBox="1"/>
          <p:nvPr/>
        </p:nvSpPr>
        <p:spPr>
          <a:xfrm>
            <a:off x="2316088" y="2972765"/>
            <a:ext cx="614643"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16"/>
              </a:rPr>
              <a:t>Course</a:t>
            </a:r>
            <a:r>
              <a:rPr sz="706" spc="-9" dirty="0">
                <a:latin typeface="Segoe UI"/>
                <a:cs typeface="Segoe UI"/>
                <a:hlinkClick r:id="rId16"/>
              </a:rPr>
              <a:t> </a:t>
            </a:r>
            <a:r>
              <a:rPr sz="706" dirty="0">
                <a:latin typeface="Segoe UI"/>
                <a:cs typeface="Segoe UI"/>
                <a:hlinkClick r:id="rId16"/>
              </a:rPr>
              <a:t>AZ-</a:t>
            </a:r>
            <a:r>
              <a:rPr sz="706" spc="-22" dirty="0">
                <a:latin typeface="Segoe UI"/>
                <a:cs typeface="Segoe UI"/>
                <a:hlinkClick r:id="rId16"/>
              </a:rPr>
              <a:t>204</a:t>
            </a:r>
            <a:endParaRPr sz="706" dirty="0">
              <a:latin typeface="Segoe UI"/>
              <a:cs typeface="Segoe UI"/>
            </a:endParaRPr>
          </a:p>
        </p:txBody>
      </p:sp>
      <p:sp>
        <p:nvSpPr>
          <p:cNvPr id="47" name="object 47">
            <a:hlinkClick r:id="rId17"/>
          </p:cNvPr>
          <p:cNvSpPr/>
          <p:nvPr/>
        </p:nvSpPr>
        <p:spPr>
          <a:xfrm>
            <a:off x="6003645" y="4053552"/>
            <a:ext cx="713815" cy="214592"/>
          </a:xfrm>
          <a:custGeom>
            <a:avLst/>
            <a:gdLst/>
            <a:ahLst/>
            <a:cxnLst/>
            <a:rect l="l" t="t" r="r" b="b"/>
            <a:pathLst>
              <a:path w="808989"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8"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48" name="object 48"/>
          <p:cNvSpPr txBox="1"/>
          <p:nvPr/>
        </p:nvSpPr>
        <p:spPr>
          <a:xfrm>
            <a:off x="6080350" y="4092523"/>
            <a:ext cx="549088"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17"/>
              </a:rPr>
              <a:t>Exam</a:t>
            </a:r>
            <a:r>
              <a:rPr sz="706" spc="9" dirty="0">
                <a:latin typeface="Segoe UI"/>
                <a:cs typeface="Segoe UI"/>
                <a:hlinkClick r:id="rId17"/>
              </a:rPr>
              <a:t> </a:t>
            </a:r>
            <a:r>
              <a:rPr sz="706" dirty="0">
                <a:latin typeface="Segoe UI"/>
                <a:cs typeface="Segoe UI"/>
                <a:hlinkClick r:id="rId17"/>
              </a:rPr>
              <a:t>AZ-</a:t>
            </a:r>
            <a:r>
              <a:rPr sz="706" spc="-22" dirty="0">
                <a:latin typeface="Segoe UI"/>
                <a:cs typeface="Segoe UI"/>
                <a:hlinkClick r:id="rId17"/>
              </a:rPr>
              <a:t>220</a:t>
            </a:r>
            <a:endParaRPr sz="706" dirty="0">
              <a:latin typeface="Segoe UI"/>
              <a:cs typeface="Segoe UI"/>
            </a:endParaRPr>
          </a:p>
        </p:txBody>
      </p:sp>
      <p:sp>
        <p:nvSpPr>
          <p:cNvPr id="49" name="object 49">
            <a:hlinkClick r:id="rId18"/>
          </p:cNvPr>
          <p:cNvSpPr/>
          <p:nvPr/>
        </p:nvSpPr>
        <p:spPr>
          <a:xfrm>
            <a:off x="6003645" y="5152441"/>
            <a:ext cx="713815" cy="214592"/>
          </a:xfrm>
          <a:custGeom>
            <a:avLst/>
            <a:gdLst/>
            <a:ahLst/>
            <a:cxnLst/>
            <a:rect l="l" t="t" r="r" b="b"/>
            <a:pathLst>
              <a:path w="808989"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8"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50" name="object 50"/>
          <p:cNvSpPr txBox="1"/>
          <p:nvPr/>
        </p:nvSpPr>
        <p:spPr>
          <a:xfrm>
            <a:off x="6080350" y="5191409"/>
            <a:ext cx="550209"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18"/>
              </a:rPr>
              <a:t>Exam</a:t>
            </a:r>
            <a:r>
              <a:rPr sz="706" spc="13" dirty="0">
                <a:latin typeface="Segoe UI"/>
                <a:cs typeface="Segoe UI"/>
                <a:hlinkClick r:id="rId18"/>
              </a:rPr>
              <a:t> </a:t>
            </a:r>
            <a:r>
              <a:rPr sz="706" spc="-9" dirty="0">
                <a:latin typeface="Segoe UI"/>
                <a:cs typeface="Segoe UI"/>
                <a:hlinkClick r:id="rId18"/>
              </a:rPr>
              <a:t>DP-</a:t>
            </a:r>
            <a:r>
              <a:rPr sz="706" spc="-22" dirty="0">
                <a:latin typeface="Segoe UI"/>
                <a:cs typeface="Segoe UI"/>
                <a:hlinkClick r:id="rId18"/>
              </a:rPr>
              <a:t>420</a:t>
            </a:r>
            <a:endParaRPr sz="706" dirty="0">
              <a:latin typeface="Segoe UI"/>
              <a:cs typeface="Segoe UI"/>
            </a:endParaRPr>
          </a:p>
        </p:txBody>
      </p:sp>
      <p:pic>
        <p:nvPicPr>
          <p:cNvPr id="51" name="object 51">
            <a:hlinkClick r:id="rId19"/>
          </p:cNvPr>
          <p:cNvPicPr/>
          <p:nvPr/>
        </p:nvPicPr>
        <p:blipFill>
          <a:blip r:embed="rId20" cstate="print"/>
          <a:stretch>
            <a:fillRect/>
          </a:stretch>
        </p:blipFill>
        <p:spPr>
          <a:xfrm>
            <a:off x="6830557" y="2583857"/>
            <a:ext cx="189356" cy="189356"/>
          </a:xfrm>
          <a:prstGeom prst="rect">
            <a:avLst/>
          </a:prstGeom>
        </p:spPr>
      </p:pic>
      <p:pic>
        <p:nvPicPr>
          <p:cNvPr id="52" name="object 52">
            <a:hlinkClick r:id="rId21"/>
          </p:cNvPr>
          <p:cNvPicPr/>
          <p:nvPr/>
        </p:nvPicPr>
        <p:blipFill>
          <a:blip r:embed="rId22" cstate="print"/>
          <a:stretch>
            <a:fillRect/>
          </a:stretch>
        </p:blipFill>
        <p:spPr>
          <a:xfrm>
            <a:off x="3788728" y="2583857"/>
            <a:ext cx="189356" cy="189356"/>
          </a:xfrm>
          <a:prstGeom prst="rect">
            <a:avLst/>
          </a:prstGeom>
        </p:spPr>
      </p:pic>
      <p:pic>
        <p:nvPicPr>
          <p:cNvPr id="53" name="object 53">
            <a:hlinkClick r:id="rId23"/>
          </p:cNvPr>
          <p:cNvPicPr/>
          <p:nvPr/>
        </p:nvPicPr>
        <p:blipFill>
          <a:blip r:embed="rId24" cstate="print"/>
          <a:stretch>
            <a:fillRect/>
          </a:stretch>
        </p:blipFill>
        <p:spPr>
          <a:xfrm>
            <a:off x="6836935" y="3701532"/>
            <a:ext cx="189356" cy="189356"/>
          </a:xfrm>
          <a:prstGeom prst="rect">
            <a:avLst/>
          </a:prstGeom>
        </p:spPr>
      </p:pic>
      <p:pic>
        <p:nvPicPr>
          <p:cNvPr id="54" name="object 54">
            <a:hlinkClick r:id="rId25"/>
          </p:cNvPr>
          <p:cNvPicPr/>
          <p:nvPr/>
        </p:nvPicPr>
        <p:blipFill>
          <a:blip r:embed="rId26" cstate="print"/>
          <a:stretch>
            <a:fillRect/>
          </a:stretch>
        </p:blipFill>
        <p:spPr>
          <a:xfrm>
            <a:off x="7069121" y="4792536"/>
            <a:ext cx="189356" cy="189356"/>
          </a:xfrm>
          <a:prstGeom prst="rect">
            <a:avLst/>
          </a:prstGeom>
        </p:spPr>
      </p:pic>
      <p:pic>
        <p:nvPicPr>
          <p:cNvPr id="55" name="object 55">
            <a:hlinkClick r:id="rId27"/>
          </p:cNvPr>
          <p:cNvPicPr/>
          <p:nvPr/>
        </p:nvPicPr>
        <p:blipFill>
          <a:blip r:embed="rId28" cstate="print"/>
          <a:stretch>
            <a:fillRect/>
          </a:stretch>
        </p:blipFill>
        <p:spPr>
          <a:xfrm>
            <a:off x="9392239" y="2574309"/>
            <a:ext cx="189356" cy="189356"/>
          </a:xfrm>
          <a:prstGeom prst="rect">
            <a:avLst/>
          </a:prstGeom>
        </p:spPr>
      </p:pic>
      <p:pic>
        <p:nvPicPr>
          <p:cNvPr id="56" name="object 56">
            <a:hlinkClick r:id="rId29"/>
          </p:cNvPr>
          <p:cNvPicPr/>
          <p:nvPr/>
        </p:nvPicPr>
        <p:blipFill>
          <a:blip r:embed="rId24" cstate="print"/>
          <a:stretch>
            <a:fillRect/>
          </a:stretch>
        </p:blipFill>
        <p:spPr>
          <a:xfrm>
            <a:off x="9839905" y="3705969"/>
            <a:ext cx="189356" cy="189356"/>
          </a:xfrm>
          <a:prstGeom prst="rect">
            <a:avLst/>
          </a:prstGeom>
        </p:spPr>
      </p:pic>
      <p:pic>
        <p:nvPicPr>
          <p:cNvPr id="57" name="object 57">
            <a:hlinkClick r:id="rId30"/>
          </p:cNvPr>
          <p:cNvPicPr/>
          <p:nvPr/>
        </p:nvPicPr>
        <p:blipFill>
          <a:blip r:embed="rId31" cstate="print"/>
          <a:stretch>
            <a:fillRect/>
          </a:stretch>
        </p:blipFill>
        <p:spPr>
          <a:xfrm>
            <a:off x="7070345" y="2583857"/>
            <a:ext cx="189356" cy="189356"/>
          </a:xfrm>
          <a:prstGeom prst="rect">
            <a:avLst/>
          </a:prstGeom>
        </p:spPr>
      </p:pic>
      <p:pic>
        <p:nvPicPr>
          <p:cNvPr id="58" name="object 58">
            <a:hlinkClick r:id="rId32"/>
          </p:cNvPr>
          <p:cNvPicPr/>
          <p:nvPr/>
        </p:nvPicPr>
        <p:blipFill>
          <a:blip r:embed="rId33" cstate="print"/>
          <a:stretch>
            <a:fillRect/>
          </a:stretch>
        </p:blipFill>
        <p:spPr>
          <a:xfrm>
            <a:off x="7074809" y="3702195"/>
            <a:ext cx="189356" cy="189356"/>
          </a:xfrm>
          <a:prstGeom prst="rect">
            <a:avLst/>
          </a:prstGeom>
        </p:spPr>
      </p:pic>
      <p:pic>
        <p:nvPicPr>
          <p:cNvPr id="59" name="object 59">
            <a:hlinkClick r:id="rId34"/>
          </p:cNvPr>
          <p:cNvPicPr/>
          <p:nvPr/>
        </p:nvPicPr>
        <p:blipFill>
          <a:blip r:embed="rId35" cstate="print"/>
          <a:stretch>
            <a:fillRect/>
          </a:stretch>
        </p:blipFill>
        <p:spPr>
          <a:xfrm>
            <a:off x="4268305" y="2583857"/>
            <a:ext cx="189356" cy="189356"/>
          </a:xfrm>
          <a:prstGeom prst="rect">
            <a:avLst/>
          </a:prstGeom>
        </p:spPr>
      </p:pic>
      <p:pic>
        <p:nvPicPr>
          <p:cNvPr id="60" name="object 60">
            <a:hlinkClick r:id="rId36"/>
          </p:cNvPr>
          <p:cNvPicPr/>
          <p:nvPr/>
        </p:nvPicPr>
        <p:blipFill>
          <a:blip r:embed="rId37" cstate="print"/>
          <a:stretch>
            <a:fillRect/>
          </a:stretch>
        </p:blipFill>
        <p:spPr>
          <a:xfrm>
            <a:off x="9871815" y="2574309"/>
            <a:ext cx="189356" cy="189356"/>
          </a:xfrm>
          <a:prstGeom prst="rect">
            <a:avLst/>
          </a:prstGeom>
        </p:spPr>
      </p:pic>
      <p:sp>
        <p:nvSpPr>
          <p:cNvPr id="61" name="object 61"/>
          <p:cNvSpPr/>
          <p:nvPr/>
        </p:nvSpPr>
        <p:spPr>
          <a:xfrm>
            <a:off x="2117912" y="2834414"/>
            <a:ext cx="2342029"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sp>
        <p:nvSpPr>
          <p:cNvPr id="62" name="object 62"/>
          <p:cNvSpPr/>
          <p:nvPr/>
        </p:nvSpPr>
        <p:spPr>
          <a:xfrm>
            <a:off x="4919606" y="2834414"/>
            <a:ext cx="2342029"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sp>
        <p:nvSpPr>
          <p:cNvPr id="63" name="object 63"/>
          <p:cNvSpPr/>
          <p:nvPr/>
        </p:nvSpPr>
        <p:spPr>
          <a:xfrm>
            <a:off x="4919606" y="3943796"/>
            <a:ext cx="2342029"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sp>
        <p:nvSpPr>
          <p:cNvPr id="64" name="object 64"/>
          <p:cNvSpPr/>
          <p:nvPr/>
        </p:nvSpPr>
        <p:spPr>
          <a:xfrm>
            <a:off x="4919606" y="5042745"/>
            <a:ext cx="2342029"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sp>
        <p:nvSpPr>
          <p:cNvPr id="65" name="object 65"/>
          <p:cNvSpPr/>
          <p:nvPr/>
        </p:nvSpPr>
        <p:spPr>
          <a:xfrm>
            <a:off x="7721077" y="3952270"/>
            <a:ext cx="2342029"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sp>
        <p:nvSpPr>
          <p:cNvPr id="66" name="object 66"/>
          <p:cNvSpPr/>
          <p:nvPr/>
        </p:nvSpPr>
        <p:spPr>
          <a:xfrm>
            <a:off x="7721077" y="2830918"/>
            <a:ext cx="2342029"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pic>
        <p:nvPicPr>
          <p:cNvPr id="67" name="object 67">
            <a:hlinkClick r:id="rId38"/>
          </p:cNvPr>
          <p:cNvPicPr/>
          <p:nvPr/>
        </p:nvPicPr>
        <p:blipFill>
          <a:blip r:embed="rId39" cstate="print"/>
          <a:stretch>
            <a:fillRect/>
          </a:stretch>
        </p:blipFill>
        <p:spPr>
          <a:xfrm>
            <a:off x="9632028" y="2574309"/>
            <a:ext cx="189356" cy="189356"/>
          </a:xfrm>
          <a:prstGeom prst="rect">
            <a:avLst/>
          </a:prstGeom>
        </p:spPr>
      </p:pic>
      <p:pic>
        <p:nvPicPr>
          <p:cNvPr id="68" name="object 68"/>
          <p:cNvPicPr/>
          <p:nvPr/>
        </p:nvPicPr>
        <p:blipFill>
          <a:blip r:embed="rId40" cstate="print"/>
          <a:stretch>
            <a:fillRect/>
          </a:stretch>
        </p:blipFill>
        <p:spPr>
          <a:xfrm>
            <a:off x="4644611" y="2755258"/>
            <a:ext cx="91059" cy="91047"/>
          </a:xfrm>
          <a:prstGeom prst="rect">
            <a:avLst/>
          </a:prstGeom>
        </p:spPr>
      </p:pic>
      <p:pic>
        <p:nvPicPr>
          <p:cNvPr id="69" name="object 69"/>
          <p:cNvPicPr/>
          <p:nvPr/>
        </p:nvPicPr>
        <p:blipFill>
          <a:blip r:embed="rId41" cstate="print"/>
          <a:stretch>
            <a:fillRect/>
          </a:stretch>
        </p:blipFill>
        <p:spPr>
          <a:xfrm>
            <a:off x="7451206" y="2755258"/>
            <a:ext cx="91059" cy="91047"/>
          </a:xfrm>
          <a:prstGeom prst="rect">
            <a:avLst/>
          </a:prstGeom>
        </p:spPr>
      </p:pic>
      <p:pic>
        <p:nvPicPr>
          <p:cNvPr id="70" name="object 70"/>
          <p:cNvPicPr/>
          <p:nvPr/>
        </p:nvPicPr>
        <p:blipFill>
          <a:blip r:embed="rId40" cstate="print"/>
          <a:stretch>
            <a:fillRect/>
          </a:stretch>
        </p:blipFill>
        <p:spPr>
          <a:xfrm>
            <a:off x="4644611" y="3855962"/>
            <a:ext cx="91059" cy="91047"/>
          </a:xfrm>
          <a:prstGeom prst="rect">
            <a:avLst/>
          </a:prstGeom>
        </p:spPr>
      </p:pic>
      <p:pic>
        <p:nvPicPr>
          <p:cNvPr id="71" name="object 71"/>
          <p:cNvPicPr/>
          <p:nvPr/>
        </p:nvPicPr>
        <p:blipFill>
          <a:blip r:embed="rId42" cstate="print"/>
          <a:stretch>
            <a:fillRect/>
          </a:stretch>
        </p:blipFill>
        <p:spPr>
          <a:xfrm>
            <a:off x="7451206" y="3863555"/>
            <a:ext cx="91059" cy="91047"/>
          </a:xfrm>
          <a:prstGeom prst="rect">
            <a:avLst/>
          </a:prstGeom>
        </p:spPr>
      </p:pic>
      <p:pic>
        <p:nvPicPr>
          <p:cNvPr id="72" name="object 72"/>
          <p:cNvPicPr/>
          <p:nvPr/>
        </p:nvPicPr>
        <p:blipFill>
          <a:blip r:embed="rId43" cstate="print"/>
          <a:stretch>
            <a:fillRect/>
          </a:stretch>
        </p:blipFill>
        <p:spPr>
          <a:xfrm>
            <a:off x="4644611" y="4954139"/>
            <a:ext cx="91059" cy="91047"/>
          </a:xfrm>
          <a:prstGeom prst="rect">
            <a:avLst/>
          </a:prstGeom>
        </p:spPr>
      </p:pic>
      <p:pic>
        <p:nvPicPr>
          <p:cNvPr id="73" name="object 73"/>
          <p:cNvPicPr/>
          <p:nvPr/>
        </p:nvPicPr>
        <p:blipFill>
          <a:blip r:embed="rId44" cstate="print"/>
          <a:stretch>
            <a:fillRect/>
          </a:stretch>
        </p:blipFill>
        <p:spPr>
          <a:xfrm>
            <a:off x="2127363" y="1954917"/>
            <a:ext cx="146750" cy="238048"/>
          </a:xfrm>
          <a:prstGeom prst="rect">
            <a:avLst/>
          </a:prstGeom>
        </p:spPr>
      </p:pic>
      <p:pic>
        <p:nvPicPr>
          <p:cNvPr id="74" name="object 74"/>
          <p:cNvPicPr/>
          <p:nvPr/>
        </p:nvPicPr>
        <p:blipFill>
          <a:blip r:embed="rId45" cstate="print"/>
          <a:stretch>
            <a:fillRect/>
          </a:stretch>
        </p:blipFill>
        <p:spPr>
          <a:xfrm>
            <a:off x="5882976" y="2940706"/>
            <a:ext cx="189356" cy="189356"/>
          </a:xfrm>
          <a:prstGeom prst="rect">
            <a:avLst/>
          </a:prstGeom>
        </p:spPr>
      </p:pic>
      <p:pic>
        <p:nvPicPr>
          <p:cNvPr id="75" name="object 75"/>
          <p:cNvPicPr/>
          <p:nvPr/>
        </p:nvPicPr>
        <p:blipFill>
          <a:blip r:embed="rId46" cstate="print"/>
          <a:stretch>
            <a:fillRect/>
          </a:stretch>
        </p:blipFill>
        <p:spPr>
          <a:xfrm>
            <a:off x="8684446" y="2949124"/>
            <a:ext cx="189356" cy="189356"/>
          </a:xfrm>
          <a:prstGeom prst="rect">
            <a:avLst/>
          </a:prstGeom>
        </p:spPr>
      </p:pic>
      <p:pic>
        <p:nvPicPr>
          <p:cNvPr id="76" name="object 76"/>
          <p:cNvPicPr/>
          <p:nvPr/>
        </p:nvPicPr>
        <p:blipFill>
          <a:blip r:embed="rId45" cstate="print"/>
          <a:stretch>
            <a:fillRect/>
          </a:stretch>
        </p:blipFill>
        <p:spPr>
          <a:xfrm>
            <a:off x="5884228" y="4066068"/>
            <a:ext cx="189356" cy="189356"/>
          </a:xfrm>
          <a:prstGeom prst="rect">
            <a:avLst/>
          </a:prstGeom>
        </p:spPr>
      </p:pic>
      <p:pic>
        <p:nvPicPr>
          <p:cNvPr id="77" name="object 77"/>
          <p:cNvPicPr/>
          <p:nvPr/>
        </p:nvPicPr>
        <p:blipFill>
          <a:blip r:embed="rId46" cstate="print"/>
          <a:stretch>
            <a:fillRect/>
          </a:stretch>
        </p:blipFill>
        <p:spPr>
          <a:xfrm>
            <a:off x="5884228" y="5164952"/>
            <a:ext cx="189356" cy="189356"/>
          </a:xfrm>
          <a:prstGeom prst="rect">
            <a:avLst/>
          </a:prstGeom>
        </p:spPr>
      </p:pic>
      <p:pic>
        <p:nvPicPr>
          <p:cNvPr id="78" name="object 78"/>
          <p:cNvPicPr/>
          <p:nvPr/>
        </p:nvPicPr>
        <p:blipFill>
          <a:blip r:embed="rId45" cstate="print"/>
          <a:stretch>
            <a:fillRect/>
          </a:stretch>
        </p:blipFill>
        <p:spPr>
          <a:xfrm>
            <a:off x="2112311" y="3226424"/>
            <a:ext cx="189356" cy="189356"/>
          </a:xfrm>
          <a:prstGeom prst="rect">
            <a:avLst/>
          </a:prstGeom>
        </p:spPr>
      </p:pic>
      <p:pic>
        <p:nvPicPr>
          <p:cNvPr id="79" name="object 79"/>
          <p:cNvPicPr/>
          <p:nvPr/>
        </p:nvPicPr>
        <p:blipFill>
          <a:blip r:embed="rId47" cstate="print"/>
          <a:stretch>
            <a:fillRect/>
          </a:stretch>
        </p:blipFill>
        <p:spPr>
          <a:xfrm>
            <a:off x="4924648" y="2940706"/>
            <a:ext cx="189356" cy="189356"/>
          </a:xfrm>
          <a:prstGeom prst="rect">
            <a:avLst/>
          </a:prstGeom>
        </p:spPr>
      </p:pic>
      <p:pic>
        <p:nvPicPr>
          <p:cNvPr id="80" name="object 80"/>
          <p:cNvPicPr/>
          <p:nvPr/>
        </p:nvPicPr>
        <p:blipFill>
          <a:blip r:embed="rId47" cstate="print"/>
          <a:stretch>
            <a:fillRect/>
          </a:stretch>
        </p:blipFill>
        <p:spPr>
          <a:xfrm>
            <a:off x="7726118" y="4058560"/>
            <a:ext cx="189356" cy="189356"/>
          </a:xfrm>
          <a:prstGeom prst="rect">
            <a:avLst/>
          </a:prstGeom>
        </p:spPr>
      </p:pic>
      <p:pic>
        <p:nvPicPr>
          <p:cNvPr id="81" name="object 81"/>
          <p:cNvPicPr/>
          <p:nvPr/>
        </p:nvPicPr>
        <p:blipFill>
          <a:blip r:embed="rId47" cstate="print"/>
          <a:stretch>
            <a:fillRect/>
          </a:stretch>
        </p:blipFill>
        <p:spPr>
          <a:xfrm>
            <a:off x="7726118" y="4337936"/>
            <a:ext cx="189356" cy="189356"/>
          </a:xfrm>
          <a:prstGeom prst="rect">
            <a:avLst/>
          </a:prstGeom>
        </p:spPr>
      </p:pic>
      <p:pic>
        <p:nvPicPr>
          <p:cNvPr id="82" name="object 82"/>
          <p:cNvPicPr/>
          <p:nvPr/>
        </p:nvPicPr>
        <p:blipFill>
          <a:blip r:embed="rId47" cstate="print"/>
          <a:stretch>
            <a:fillRect/>
          </a:stretch>
        </p:blipFill>
        <p:spPr>
          <a:xfrm>
            <a:off x="7726118" y="4614721"/>
            <a:ext cx="189356" cy="189356"/>
          </a:xfrm>
          <a:prstGeom prst="rect">
            <a:avLst/>
          </a:prstGeom>
        </p:spPr>
      </p:pic>
      <p:pic>
        <p:nvPicPr>
          <p:cNvPr id="83" name="object 83"/>
          <p:cNvPicPr/>
          <p:nvPr/>
        </p:nvPicPr>
        <p:blipFill>
          <a:blip r:embed="rId48" cstate="print"/>
          <a:stretch>
            <a:fillRect/>
          </a:stretch>
        </p:blipFill>
        <p:spPr>
          <a:xfrm>
            <a:off x="7726118" y="2949125"/>
            <a:ext cx="189356" cy="189356"/>
          </a:xfrm>
          <a:prstGeom prst="rect">
            <a:avLst/>
          </a:prstGeom>
        </p:spPr>
      </p:pic>
      <p:pic>
        <p:nvPicPr>
          <p:cNvPr id="84" name="object 84"/>
          <p:cNvPicPr/>
          <p:nvPr/>
        </p:nvPicPr>
        <p:blipFill>
          <a:blip r:embed="rId49" cstate="print"/>
          <a:stretch>
            <a:fillRect/>
          </a:stretch>
        </p:blipFill>
        <p:spPr>
          <a:xfrm>
            <a:off x="4924987" y="4066068"/>
            <a:ext cx="189356" cy="189356"/>
          </a:xfrm>
          <a:prstGeom prst="rect">
            <a:avLst/>
          </a:prstGeom>
        </p:spPr>
      </p:pic>
      <p:pic>
        <p:nvPicPr>
          <p:cNvPr id="85" name="object 85"/>
          <p:cNvPicPr/>
          <p:nvPr/>
        </p:nvPicPr>
        <p:blipFill>
          <a:blip r:embed="rId49" cstate="print"/>
          <a:stretch>
            <a:fillRect/>
          </a:stretch>
        </p:blipFill>
        <p:spPr>
          <a:xfrm>
            <a:off x="4924987" y="5164954"/>
            <a:ext cx="189356" cy="189356"/>
          </a:xfrm>
          <a:prstGeom prst="rect">
            <a:avLst/>
          </a:prstGeom>
        </p:spPr>
      </p:pic>
      <p:pic>
        <p:nvPicPr>
          <p:cNvPr id="86" name="object 86"/>
          <p:cNvPicPr/>
          <p:nvPr/>
        </p:nvPicPr>
        <p:blipFill>
          <a:blip r:embed="rId49" cstate="print"/>
          <a:stretch>
            <a:fillRect/>
          </a:stretch>
        </p:blipFill>
        <p:spPr>
          <a:xfrm>
            <a:off x="2112311" y="2946309"/>
            <a:ext cx="189356" cy="189356"/>
          </a:xfrm>
          <a:prstGeom prst="rect">
            <a:avLst/>
          </a:prstGeom>
        </p:spPr>
      </p:pic>
      <p:pic>
        <p:nvPicPr>
          <p:cNvPr id="87" name="object 87">
            <a:hlinkClick r:id="rId50"/>
          </p:cNvPr>
          <p:cNvPicPr/>
          <p:nvPr/>
        </p:nvPicPr>
        <p:blipFill>
          <a:blip r:embed="rId51" cstate="print"/>
          <a:stretch>
            <a:fillRect/>
          </a:stretch>
        </p:blipFill>
        <p:spPr>
          <a:xfrm>
            <a:off x="4028517" y="2583857"/>
            <a:ext cx="189356" cy="189356"/>
          </a:xfrm>
          <a:prstGeom prst="rect">
            <a:avLst/>
          </a:prstGeom>
        </p:spPr>
      </p:pic>
      <p:pic>
        <p:nvPicPr>
          <p:cNvPr id="88" name="object 88"/>
          <p:cNvPicPr/>
          <p:nvPr/>
        </p:nvPicPr>
        <p:blipFill>
          <a:blip r:embed="rId52" cstate="print"/>
          <a:stretch>
            <a:fillRect/>
          </a:stretch>
        </p:blipFill>
        <p:spPr>
          <a:xfrm>
            <a:off x="8684292" y="4057602"/>
            <a:ext cx="189356" cy="189356"/>
          </a:xfrm>
          <a:prstGeom prst="rect">
            <a:avLst/>
          </a:prstGeom>
        </p:spPr>
      </p:pic>
      <p:pic>
        <p:nvPicPr>
          <p:cNvPr id="89" name="object 89"/>
          <p:cNvPicPr/>
          <p:nvPr/>
        </p:nvPicPr>
        <p:blipFill>
          <a:blip r:embed="rId52" cstate="print"/>
          <a:stretch>
            <a:fillRect/>
          </a:stretch>
        </p:blipFill>
        <p:spPr>
          <a:xfrm>
            <a:off x="8684292" y="4338106"/>
            <a:ext cx="189356" cy="189356"/>
          </a:xfrm>
          <a:prstGeom prst="rect">
            <a:avLst/>
          </a:prstGeom>
        </p:spPr>
      </p:pic>
      <p:sp>
        <p:nvSpPr>
          <p:cNvPr id="90" name="object 90">
            <a:hlinkClick r:id="rId53"/>
          </p:cNvPr>
          <p:cNvSpPr/>
          <p:nvPr/>
        </p:nvSpPr>
        <p:spPr>
          <a:xfrm>
            <a:off x="3204454" y="2935711"/>
            <a:ext cx="874619" cy="214592"/>
          </a:xfrm>
          <a:custGeom>
            <a:avLst/>
            <a:gdLst/>
            <a:ahLst/>
            <a:cxnLst/>
            <a:rect l="l" t="t" r="r" b="b"/>
            <a:pathLst>
              <a:path w="991235" h="243204">
                <a:moveTo>
                  <a:pt x="869594"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869594" y="242976"/>
                </a:lnTo>
                <a:lnTo>
                  <a:pt x="916882" y="233428"/>
                </a:lnTo>
                <a:lnTo>
                  <a:pt x="955498" y="207392"/>
                </a:lnTo>
                <a:lnTo>
                  <a:pt x="981535" y="168776"/>
                </a:lnTo>
                <a:lnTo>
                  <a:pt x="991082" y="121488"/>
                </a:lnTo>
                <a:lnTo>
                  <a:pt x="981535" y="74200"/>
                </a:lnTo>
                <a:lnTo>
                  <a:pt x="955498" y="35583"/>
                </a:lnTo>
                <a:lnTo>
                  <a:pt x="916882" y="9547"/>
                </a:lnTo>
                <a:lnTo>
                  <a:pt x="869594" y="0"/>
                </a:lnTo>
                <a:close/>
              </a:path>
            </a:pathLst>
          </a:custGeom>
          <a:solidFill>
            <a:srgbClr val="FFFFFF"/>
          </a:solidFill>
        </p:spPr>
        <p:txBody>
          <a:bodyPr wrap="square" lIns="0" tIns="0" rIns="0" bIns="0" rtlCol="0"/>
          <a:lstStyle/>
          <a:p>
            <a:endParaRPr sz="1588"/>
          </a:p>
        </p:txBody>
      </p:sp>
      <p:sp>
        <p:nvSpPr>
          <p:cNvPr id="91" name="object 91"/>
          <p:cNvSpPr txBox="1"/>
          <p:nvPr/>
        </p:nvSpPr>
        <p:spPr>
          <a:xfrm>
            <a:off x="3296305" y="2974684"/>
            <a:ext cx="660026"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53"/>
              </a:rPr>
              <a:t>Modernize</a:t>
            </a:r>
            <a:r>
              <a:rPr sz="706" spc="-4" dirty="0">
                <a:latin typeface="Segoe UI"/>
                <a:cs typeface="Segoe UI"/>
                <a:hlinkClick r:id="rId53"/>
              </a:rPr>
              <a:t> </a:t>
            </a:r>
            <a:r>
              <a:rPr sz="706" spc="-18" dirty="0">
                <a:latin typeface="Segoe UI"/>
                <a:cs typeface="Segoe UI"/>
                <a:hlinkClick r:id="rId53"/>
              </a:rPr>
              <a:t>apps</a:t>
            </a:r>
            <a:endParaRPr sz="706" dirty="0">
              <a:latin typeface="Segoe UI"/>
              <a:cs typeface="Segoe UI"/>
            </a:endParaRPr>
          </a:p>
        </p:txBody>
      </p:sp>
      <p:sp>
        <p:nvSpPr>
          <p:cNvPr id="92" name="object 92">
            <a:hlinkClick r:id="rId54"/>
          </p:cNvPr>
          <p:cNvSpPr/>
          <p:nvPr/>
        </p:nvSpPr>
        <p:spPr>
          <a:xfrm>
            <a:off x="3204454" y="3215086"/>
            <a:ext cx="874619" cy="214592"/>
          </a:xfrm>
          <a:custGeom>
            <a:avLst/>
            <a:gdLst/>
            <a:ahLst/>
            <a:cxnLst/>
            <a:rect l="l" t="t" r="r" b="b"/>
            <a:pathLst>
              <a:path w="991235" h="243204">
                <a:moveTo>
                  <a:pt x="869594"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869594" y="242976"/>
                </a:lnTo>
                <a:lnTo>
                  <a:pt x="916882" y="233428"/>
                </a:lnTo>
                <a:lnTo>
                  <a:pt x="955498" y="207392"/>
                </a:lnTo>
                <a:lnTo>
                  <a:pt x="981535" y="168776"/>
                </a:lnTo>
                <a:lnTo>
                  <a:pt x="991082" y="121488"/>
                </a:lnTo>
                <a:lnTo>
                  <a:pt x="981535" y="74200"/>
                </a:lnTo>
                <a:lnTo>
                  <a:pt x="955498" y="35583"/>
                </a:lnTo>
                <a:lnTo>
                  <a:pt x="916882" y="9547"/>
                </a:lnTo>
                <a:lnTo>
                  <a:pt x="869594" y="0"/>
                </a:lnTo>
                <a:close/>
              </a:path>
            </a:pathLst>
          </a:custGeom>
          <a:solidFill>
            <a:srgbClr val="FFFFFF"/>
          </a:solidFill>
        </p:spPr>
        <p:txBody>
          <a:bodyPr wrap="square" lIns="0" tIns="0" rIns="0" bIns="0" rtlCol="0"/>
          <a:lstStyle/>
          <a:p>
            <a:endParaRPr sz="1588"/>
          </a:p>
        </p:txBody>
      </p:sp>
      <p:sp>
        <p:nvSpPr>
          <p:cNvPr id="93" name="object 93"/>
          <p:cNvSpPr txBox="1"/>
          <p:nvPr/>
        </p:nvSpPr>
        <p:spPr>
          <a:xfrm>
            <a:off x="3288963" y="3254061"/>
            <a:ext cx="731744"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54"/>
              </a:rPr>
              <a:t>Cloud</a:t>
            </a:r>
            <a:r>
              <a:rPr sz="706" spc="-18" dirty="0">
                <a:latin typeface="Segoe UI"/>
                <a:cs typeface="Segoe UI"/>
                <a:hlinkClick r:id="rId54"/>
              </a:rPr>
              <a:t> </a:t>
            </a:r>
            <a:r>
              <a:rPr sz="706" dirty="0">
                <a:latin typeface="Segoe UI"/>
                <a:cs typeface="Segoe UI"/>
                <a:hlinkClick r:id="rId54"/>
              </a:rPr>
              <a:t>native</a:t>
            </a:r>
            <a:r>
              <a:rPr sz="706" spc="-9" dirty="0">
                <a:latin typeface="Segoe UI"/>
                <a:cs typeface="Segoe UI"/>
                <a:hlinkClick r:id="rId54"/>
              </a:rPr>
              <a:t> </a:t>
            </a:r>
            <a:r>
              <a:rPr sz="706" spc="-18" dirty="0">
                <a:latin typeface="Segoe UI"/>
                <a:cs typeface="Segoe UI"/>
                <a:hlinkClick r:id="rId54"/>
              </a:rPr>
              <a:t>apps</a:t>
            </a:r>
            <a:endParaRPr sz="706">
              <a:latin typeface="Segoe UI"/>
              <a:cs typeface="Segoe UI"/>
            </a:endParaRPr>
          </a:p>
        </p:txBody>
      </p:sp>
      <p:pic>
        <p:nvPicPr>
          <p:cNvPr id="94" name="object 94"/>
          <p:cNvPicPr/>
          <p:nvPr/>
        </p:nvPicPr>
        <p:blipFill>
          <a:blip r:embed="rId55" cstate="print"/>
          <a:stretch>
            <a:fillRect/>
          </a:stretch>
        </p:blipFill>
        <p:spPr>
          <a:xfrm>
            <a:off x="3077227" y="2947269"/>
            <a:ext cx="189356" cy="189356"/>
          </a:xfrm>
          <a:prstGeom prst="rect">
            <a:avLst/>
          </a:prstGeom>
        </p:spPr>
      </p:pic>
      <p:pic>
        <p:nvPicPr>
          <p:cNvPr id="95" name="object 95"/>
          <p:cNvPicPr/>
          <p:nvPr/>
        </p:nvPicPr>
        <p:blipFill>
          <a:blip r:embed="rId55" cstate="print"/>
          <a:stretch>
            <a:fillRect/>
          </a:stretch>
        </p:blipFill>
        <p:spPr>
          <a:xfrm>
            <a:off x="3077227" y="3227774"/>
            <a:ext cx="189356" cy="189356"/>
          </a:xfrm>
          <a:prstGeom prst="rect">
            <a:avLst/>
          </a:prstGeom>
        </p:spPr>
      </p:pic>
      <p:grpSp>
        <p:nvGrpSpPr>
          <p:cNvPr id="96" name="object 96"/>
          <p:cNvGrpSpPr/>
          <p:nvPr/>
        </p:nvGrpSpPr>
        <p:grpSpPr>
          <a:xfrm>
            <a:off x="1961030" y="1448984"/>
            <a:ext cx="8269941" cy="348503"/>
            <a:chOff x="342900" y="1642182"/>
            <a:chExt cx="9372600" cy="394970"/>
          </a:xfrm>
        </p:grpSpPr>
        <p:sp>
          <p:nvSpPr>
            <p:cNvPr id="97" name="object 97"/>
            <p:cNvSpPr/>
            <p:nvPr/>
          </p:nvSpPr>
          <p:spPr>
            <a:xfrm>
              <a:off x="342900" y="1642182"/>
              <a:ext cx="9372600" cy="394970"/>
            </a:xfrm>
            <a:custGeom>
              <a:avLst/>
              <a:gdLst/>
              <a:ahLst/>
              <a:cxnLst/>
              <a:rect l="l" t="t" r="r" b="b"/>
              <a:pathLst>
                <a:path w="9372600" h="394969">
                  <a:moveTo>
                    <a:pt x="9200896" y="0"/>
                  </a:moveTo>
                  <a:lnTo>
                    <a:pt x="171450" y="0"/>
                  </a:lnTo>
                  <a:lnTo>
                    <a:pt x="125871" y="6124"/>
                  </a:lnTo>
                  <a:lnTo>
                    <a:pt x="84915" y="23407"/>
                  </a:lnTo>
                  <a:lnTo>
                    <a:pt x="50215" y="50215"/>
                  </a:lnTo>
                  <a:lnTo>
                    <a:pt x="23407" y="84915"/>
                  </a:lnTo>
                  <a:lnTo>
                    <a:pt x="6124" y="125871"/>
                  </a:lnTo>
                  <a:lnTo>
                    <a:pt x="0" y="171450"/>
                  </a:lnTo>
                  <a:lnTo>
                    <a:pt x="0" y="223088"/>
                  </a:lnTo>
                  <a:lnTo>
                    <a:pt x="6124" y="268662"/>
                  </a:lnTo>
                  <a:lnTo>
                    <a:pt x="23407" y="309617"/>
                  </a:lnTo>
                  <a:lnTo>
                    <a:pt x="50215" y="344317"/>
                  </a:lnTo>
                  <a:lnTo>
                    <a:pt x="84915" y="371127"/>
                  </a:lnTo>
                  <a:lnTo>
                    <a:pt x="125871" y="388413"/>
                  </a:lnTo>
                  <a:lnTo>
                    <a:pt x="171450" y="394538"/>
                  </a:lnTo>
                  <a:lnTo>
                    <a:pt x="9200896" y="394538"/>
                  </a:lnTo>
                  <a:lnTo>
                    <a:pt x="9246474" y="388413"/>
                  </a:lnTo>
                  <a:lnTo>
                    <a:pt x="9287430" y="371127"/>
                  </a:lnTo>
                  <a:lnTo>
                    <a:pt x="9322130" y="344317"/>
                  </a:lnTo>
                  <a:lnTo>
                    <a:pt x="9348938" y="309617"/>
                  </a:lnTo>
                  <a:lnTo>
                    <a:pt x="9366221" y="268662"/>
                  </a:lnTo>
                  <a:lnTo>
                    <a:pt x="9372346" y="223088"/>
                  </a:lnTo>
                  <a:lnTo>
                    <a:pt x="9372346" y="171450"/>
                  </a:lnTo>
                  <a:lnTo>
                    <a:pt x="9366221" y="125871"/>
                  </a:lnTo>
                  <a:lnTo>
                    <a:pt x="9348938" y="84915"/>
                  </a:lnTo>
                  <a:lnTo>
                    <a:pt x="9322130" y="50215"/>
                  </a:lnTo>
                  <a:lnTo>
                    <a:pt x="9287430" y="23407"/>
                  </a:lnTo>
                  <a:lnTo>
                    <a:pt x="9246474" y="6124"/>
                  </a:lnTo>
                  <a:lnTo>
                    <a:pt x="9200896" y="0"/>
                  </a:lnTo>
                  <a:close/>
                </a:path>
              </a:pathLst>
            </a:custGeom>
            <a:solidFill>
              <a:srgbClr val="F4F3F5"/>
            </a:solidFill>
          </p:spPr>
          <p:txBody>
            <a:bodyPr wrap="square" lIns="0" tIns="0" rIns="0" bIns="0" rtlCol="0"/>
            <a:lstStyle/>
            <a:p>
              <a:endParaRPr sz="1588"/>
            </a:p>
          </p:txBody>
        </p:sp>
        <p:pic>
          <p:nvPicPr>
            <p:cNvPr id="98" name="object 98"/>
            <p:cNvPicPr/>
            <p:nvPr/>
          </p:nvPicPr>
          <p:blipFill>
            <a:blip r:embed="rId56" cstate="print"/>
            <a:stretch>
              <a:fillRect/>
            </a:stretch>
          </p:blipFill>
          <p:spPr>
            <a:xfrm>
              <a:off x="1016506" y="1749921"/>
              <a:ext cx="178841" cy="178841"/>
            </a:xfrm>
            <a:prstGeom prst="rect">
              <a:avLst/>
            </a:prstGeom>
          </p:spPr>
        </p:pic>
      </p:grpSp>
      <p:graphicFrame>
        <p:nvGraphicFramePr>
          <p:cNvPr id="99" name="object 99"/>
          <p:cNvGraphicFramePr>
            <a:graphicFrameLocks noGrp="1"/>
          </p:cNvGraphicFramePr>
          <p:nvPr/>
        </p:nvGraphicFramePr>
        <p:xfrm>
          <a:off x="2734907" y="1505496"/>
          <a:ext cx="7050740" cy="326465"/>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728943">
                  <a:extLst>
                    <a:ext uri="{9D8B030D-6E8A-4147-A177-3AD203B41FA5}">
                      <a16:colId xmlns:a16="http://schemas.microsoft.com/office/drawing/2014/main" val="20001"/>
                    </a:ext>
                  </a:extLst>
                </a:gridCol>
                <a:gridCol w="1105460">
                  <a:extLst>
                    <a:ext uri="{9D8B030D-6E8A-4147-A177-3AD203B41FA5}">
                      <a16:colId xmlns:a16="http://schemas.microsoft.com/office/drawing/2014/main" val="20002"/>
                    </a:ext>
                  </a:extLst>
                </a:gridCol>
                <a:gridCol w="1075764">
                  <a:extLst>
                    <a:ext uri="{9D8B030D-6E8A-4147-A177-3AD203B41FA5}">
                      <a16:colId xmlns:a16="http://schemas.microsoft.com/office/drawing/2014/main" val="20003"/>
                    </a:ext>
                  </a:extLst>
                </a:gridCol>
                <a:gridCol w="1111062">
                  <a:extLst>
                    <a:ext uri="{9D8B030D-6E8A-4147-A177-3AD203B41FA5}">
                      <a16:colId xmlns:a16="http://schemas.microsoft.com/office/drawing/2014/main" val="20004"/>
                    </a:ext>
                  </a:extLst>
                </a:gridCol>
                <a:gridCol w="1254499">
                  <a:extLst>
                    <a:ext uri="{9D8B030D-6E8A-4147-A177-3AD203B41FA5}">
                      <a16:colId xmlns:a16="http://schemas.microsoft.com/office/drawing/2014/main" val="20005"/>
                    </a:ext>
                  </a:extLst>
                </a:gridCol>
                <a:gridCol w="1089212">
                  <a:extLst>
                    <a:ext uri="{9D8B030D-6E8A-4147-A177-3AD203B41FA5}">
                      <a16:colId xmlns:a16="http://schemas.microsoft.com/office/drawing/2014/main" val="20006"/>
                    </a:ext>
                  </a:extLst>
                </a:gridCol>
              </a:tblGrid>
              <a:tr h="109818">
                <a:tc>
                  <a:txBody>
                    <a:bodyPr/>
                    <a:lstStyle/>
                    <a:p>
                      <a:pPr marL="31750">
                        <a:lnSpc>
                          <a:spcPts val="819"/>
                        </a:lnSpc>
                        <a:spcBef>
                          <a:spcPts val="60"/>
                        </a:spcBef>
                      </a:pPr>
                      <a:r>
                        <a:rPr sz="700" spc="-25" dirty="0">
                          <a:latin typeface="Segoe UI"/>
                          <a:cs typeface="Segoe UI"/>
                        </a:rPr>
                        <a:t>Instructor-led</a:t>
                      </a:r>
                      <a:endParaRPr sz="700">
                        <a:latin typeface="Segoe UI"/>
                        <a:cs typeface="Segoe UI"/>
                      </a:endParaRPr>
                    </a:p>
                  </a:txBody>
                  <a:tcPr marL="0" marR="0" marT="6724" marB="0"/>
                </a:tc>
                <a:tc>
                  <a:txBody>
                    <a:bodyPr/>
                    <a:lstStyle/>
                    <a:p>
                      <a:pPr marL="172085">
                        <a:lnSpc>
                          <a:spcPts val="819"/>
                        </a:lnSpc>
                        <a:spcBef>
                          <a:spcPts val="60"/>
                        </a:spcBef>
                      </a:pPr>
                      <a:r>
                        <a:rPr sz="700" spc="-35" dirty="0">
                          <a:latin typeface="Segoe UI"/>
                          <a:cs typeface="Segoe UI"/>
                        </a:rPr>
                        <a:t>Self-</a:t>
                      </a:r>
                      <a:r>
                        <a:rPr sz="700" spc="-10" dirty="0">
                          <a:latin typeface="Segoe UI"/>
                          <a:cs typeface="Segoe UI"/>
                        </a:rPr>
                        <a:t>paced</a:t>
                      </a:r>
                      <a:endParaRPr sz="700">
                        <a:latin typeface="Segoe UI"/>
                        <a:cs typeface="Segoe UI"/>
                      </a:endParaRPr>
                    </a:p>
                  </a:txBody>
                  <a:tcPr marL="0" marR="0" marT="6724" marB="0"/>
                </a:tc>
                <a:tc>
                  <a:txBody>
                    <a:bodyPr/>
                    <a:lstStyle/>
                    <a:p>
                      <a:pPr marL="205104">
                        <a:lnSpc>
                          <a:spcPts val="819"/>
                        </a:lnSpc>
                        <a:spcBef>
                          <a:spcPts val="60"/>
                        </a:spcBef>
                      </a:pPr>
                      <a:r>
                        <a:rPr sz="700" spc="-25" dirty="0">
                          <a:latin typeface="Segoe UI"/>
                          <a:cs typeface="Segoe UI"/>
                        </a:rPr>
                        <a:t>Microsoft</a:t>
                      </a:r>
                      <a:r>
                        <a:rPr sz="700" spc="10" dirty="0">
                          <a:latin typeface="Segoe UI"/>
                          <a:cs typeface="Segoe UI"/>
                        </a:rPr>
                        <a:t> </a:t>
                      </a:r>
                      <a:r>
                        <a:rPr sz="700" spc="-10" dirty="0">
                          <a:latin typeface="Segoe UI"/>
                          <a:cs typeface="Segoe UI"/>
                        </a:rPr>
                        <a:t>Virtual</a:t>
                      </a:r>
                      <a:endParaRPr sz="700">
                        <a:latin typeface="Segoe UI"/>
                        <a:cs typeface="Segoe UI"/>
                      </a:endParaRPr>
                    </a:p>
                  </a:txBody>
                  <a:tcPr marL="0" marR="0" marT="6724" marB="0">
                    <a:lnR w="12700">
                      <a:solidFill>
                        <a:srgbClr val="505050"/>
                      </a:solidFill>
                      <a:prstDash val="solid"/>
                    </a:lnR>
                  </a:tcPr>
                </a:tc>
                <a:tc>
                  <a:txBody>
                    <a:bodyPr/>
                    <a:lstStyle/>
                    <a:p>
                      <a:pPr marL="561340">
                        <a:lnSpc>
                          <a:spcPts val="819"/>
                        </a:lnSpc>
                        <a:spcBef>
                          <a:spcPts val="60"/>
                        </a:spcBef>
                      </a:pPr>
                      <a:r>
                        <a:rPr sz="700" spc="-20" dirty="0">
                          <a:latin typeface="Segoe UI"/>
                          <a:cs typeface="Segoe UI"/>
                        </a:rPr>
                        <a:t>Exam</a:t>
                      </a:r>
                      <a:endParaRPr sz="700">
                        <a:latin typeface="Segoe UI"/>
                        <a:cs typeface="Segoe UI"/>
                      </a:endParaRPr>
                    </a:p>
                  </a:txBody>
                  <a:tcPr marL="0" marR="0" marT="6724" marB="0">
                    <a:lnL w="12700">
                      <a:solidFill>
                        <a:srgbClr val="505050"/>
                      </a:solidFill>
                      <a:prstDash val="solid"/>
                    </a:lnL>
                  </a:tcPr>
                </a:tc>
                <a:tc>
                  <a:txBody>
                    <a:bodyPr/>
                    <a:lstStyle/>
                    <a:p>
                      <a:pPr marL="160020">
                        <a:lnSpc>
                          <a:spcPts val="819"/>
                        </a:lnSpc>
                        <a:spcBef>
                          <a:spcPts val="60"/>
                        </a:spcBef>
                      </a:pPr>
                      <a:r>
                        <a:rPr sz="700" spc="-25" dirty="0">
                          <a:latin typeface="Segoe UI"/>
                          <a:cs typeface="Segoe UI"/>
                        </a:rPr>
                        <a:t>Microsoft</a:t>
                      </a:r>
                      <a:r>
                        <a:rPr sz="700" spc="10" dirty="0">
                          <a:latin typeface="Segoe UI"/>
                          <a:cs typeface="Segoe UI"/>
                        </a:rPr>
                        <a:t> </a:t>
                      </a:r>
                      <a:r>
                        <a:rPr sz="700" spc="-10" dirty="0">
                          <a:latin typeface="Segoe UI"/>
                          <a:cs typeface="Segoe UI"/>
                        </a:rPr>
                        <a:t>Official</a:t>
                      </a:r>
                      <a:endParaRPr sz="700">
                        <a:latin typeface="Segoe UI"/>
                        <a:cs typeface="Segoe UI"/>
                      </a:endParaRPr>
                    </a:p>
                  </a:txBody>
                  <a:tcPr marL="0" marR="0" marT="6724" marB="0">
                    <a:lnR w="12700">
                      <a:solidFill>
                        <a:srgbClr val="505050"/>
                      </a:solidFill>
                      <a:prstDash val="solid"/>
                    </a:lnR>
                  </a:tcPr>
                </a:tc>
                <a:tc>
                  <a:txBody>
                    <a:bodyPr/>
                    <a:lstStyle/>
                    <a:p>
                      <a:pPr marL="561340">
                        <a:lnSpc>
                          <a:spcPts val="819"/>
                        </a:lnSpc>
                        <a:spcBef>
                          <a:spcPts val="60"/>
                        </a:spcBef>
                      </a:pPr>
                      <a:r>
                        <a:rPr sz="700" spc="-10" dirty="0">
                          <a:latin typeface="Segoe UI"/>
                          <a:cs typeface="Segoe UI"/>
                        </a:rPr>
                        <a:t>Microsoft</a:t>
                      </a:r>
                      <a:endParaRPr sz="700">
                        <a:latin typeface="Segoe UI"/>
                        <a:cs typeface="Segoe UI"/>
                      </a:endParaRPr>
                    </a:p>
                  </a:txBody>
                  <a:tcPr marL="0" marR="0" marT="6724" marB="0">
                    <a:lnL w="12700">
                      <a:solidFill>
                        <a:srgbClr val="505050"/>
                      </a:solidFill>
                      <a:prstDash val="solid"/>
                    </a:lnL>
                    <a:lnR w="12700">
                      <a:solidFill>
                        <a:srgbClr val="505050"/>
                      </a:solidFill>
                      <a:prstDash val="solid"/>
                    </a:lnR>
                  </a:tcPr>
                </a:tc>
                <a:tc>
                  <a:txBody>
                    <a:bodyPr/>
                    <a:lstStyle/>
                    <a:p>
                      <a:pPr marL="531495">
                        <a:lnSpc>
                          <a:spcPts val="819"/>
                        </a:lnSpc>
                        <a:spcBef>
                          <a:spcPts val="60"/>
                        </a:spcBef>
                      </a:pPr>
                      <a:r>
                        <a:rPr sz="700" spc="-25" dirty="0">
                          <a:latin typeface="Segoe UI"/>
                          <a:cs typeface="Segoe UI"/>
                        </a:rPr>
                        <a:t>Microsoft</a:t>
                      </a:r>
                      <a:r>
                        <a:rPr sz="700" spc="10" dirty="0">
                          <a:latin typeface="Segoe UI"/>
                          <a:cs typeface="Segoe UI"/>
                        </a:rPr>
                        <a:t> </a:t>
                      </a:r>
                      <a:r>
                        <a:rPr sz="700" spc="-10" dirty="0">
                          <a:latin typeface="Segoe UI"/>
                          <a:cs typeface="Segoe UI"/>
                        </a:rPr>
                        <a:t>Learn</a:t>
                      </a:r>
                      <a:endParaRPr sz="700">
                        <a:latin typeface="Segoe UI"/>
                        <a:cs typeface="Segoe UI"/>
                      </a:endParaRPr>
                    </a:p>
                  </a:txBody>
                  <a:tcPr marL="0" marR="0" marT="6724" marB="0">
                    <a:lnL w="12700">
                      <a:solidFill>
                        <a:srgbClr val="505050"/>
                      </a:solidFill>
                      <a:prstDash val="solid"/>
                    </a:lnL>
                  </a:tcPr>
                </a:tc>
                <a:extLst>
                  <a:ext uri="{0D108BD9-81ED-4DB2-BD59-A6C34878D82A}">
                    <a16:rowId xmlns:a16="http://schemas.microsoft.com/office/drawing/2014/main" val="10000"/>
                  </a:ext>
                </a:extLst>
              </a:tr>
              <a:tr h="116541">
                <a:tc>
                  <a:txBody>
                    <a:bodyPr/>
                    <a:lstStyle/>
                    <a:p>
                      <a:pPr marL="31750">
                        <a:lnSpc>
                          <a:spcPts val="940"/>
                        </a:lnSpc>
                      </a:pPr>
                      <a:r>
                        <a:rPr sz="700" spc="-10" dirty="0">
                          <a:latin typeface="Segoe UI"/>
                          <a:cs typeface="Segoe UI"/>
                        </a:rPr>
                        <a:t>training</a:t>
                      </a:r>
                      <a:endParaRPr sz="700">
                        <a:latin typeface="Segoe UI"/>
                        <a:cs typeface="Segoe UI"/>
                      </a:endParaRPr>
                    </a:p>
                  </a:txBody>
                  <a:tcPr marL="0" marR="0" marT="0" marB="0"/>
                </a:tc>
                <a:tc>
                  <a:txBody>
                    <a:bodyPr/>
                    <a:lstStyle/>
                    <a:p>
                      <a:pPr marL="172085">
                        <a:lnSpc>
                          <a:spcPts val="940"/>
                        </a:lnSpc>
                      </a:pPr>
                      <a:r>
                        <a:rPr sz="700" spc="-10" dirty="0">
                          <a:latin typeface="Segoe UI"/>
                          <a:cs typeface="Segoe UI"/>
                        </a:rPr>
                        <a:t>learning</a:t>
                      </a:r>
                      <a:endParaRPr sz="700">
                        <a:latin typeface="Segoe UI"/>
                        <a:cs typeface="Segoe UI"/>
                      </a:endParaRPr>
                    </a:p>
                  </a:txBody>
                  <a:tcPr marL="0" marR="0" marT="0" marB="0"/>
                </a:tc>
                <a:tc>
                  <a:txBody>
                    <a:bodyPr/>
                    <a:lstStyle/>
                    <a:p>
                      <a:pPr marL="205104">
                        <a:lnSpc>
                          <a:spcPts val="940"/>
                        </a:lnSpc>
                      </a:pPr>
                      <a:r>
                        <a:rPr sz="700" spc="-30" dirty="0">
                          <a:latin typeface="Segoe UI"/>
                          <a:cs typeface="Segoe UI"/>
                        </a:rPr>
                        <a:t>Training</a:t>
                      </a:r>
                      <a:r>
                        <a:rPr sz="700" spc="-5" dirty="0">
                          <a:latin typeface="Segoe UI"/>
                          <a:cs typeface="Segoe UI"/>
                        </a:rPr>
                        <a:t> </a:t>
                      </a:r>
                      <a:r>
                        <a:rPr sz="700" spc="-20" dirty="0">
                          <a:latin typeface="Segoe UI"/>
                          <a:cs typeface="Segoe UI"/>
                        </a:rPr>
                        <a:t>Days</a:t>
                      </a:r>
                      <a:endParaRPr sz="700">
                        <a:latin typeface="Segoe UI"/>
                        <a:cs typeface="Segoe UI"/>
                      </a:endParaRPr>
                    </a:p>
                  </a:txBody>
                  <a:tcPr marL="0" marR="0" marT="0" marB="0">
                    <a:lnR w="12700">
                      <a:solidFill>
                        <a:srgbClr val="505050"/>
                      </a:solidFill>
                      <a:prstDash val="solid"/>
                    </a:lnR>
                  </a:tcPr>
                </a:tc>
                <a:tc>
                  <a:txBody>
                    <a:bodyPr/>
                    <a:lstStyle/>
                    <a:p>
                      <a:pPr marL="561340">
                        <a:lnSpc>
                          <a:spcPts val="940"/>
                        </a:lnSpc>
                      </a:pPr>
                      <a:r>
                        <a:rPr sz="700" spc="-10" dirty="0">
                          <a:latin typeface="Segoe UI"/>
                          <a:cs typeface="Segoe UI"/>
                        </a:rPr>
                        <a:t>preparation</a:t>
                      </a:r>
                      <a:endParaRPr sz="700">
                        <a:latin typeface="Segoe UI"/>
                        <a:cs typeface="Segoe UI"/>
                      </a:endParaRPr>
                    </a:p>
                  </a:txBody>
                  <a:tcPr marL="0" marR="0" marT="0" marB="0">
                    <a:lnL w="12700">
                      <a:solidFill>
                        <a:srgbClr val="505050"/>
                      </a:solidFill>
                      <a:prstDash val="solid"/>
                    </a:lnL>
                  </a:tcPr>
                </a:tc>
                <a:tc>
                  <a:txBody>
                    <a:bodyPr/>
                    <a:lstStyle/>
                    <a:p>
                      <a:pPr marL="160020">
                        <a:lnSpc>
                          <a:spcPts val="940"/>
                        </a:lnSpc>
                      </a:pPr>
                      <a:r>
                        <a:rPr sz="700" spc="-25" dirty="0">
                          <a:latin typeface="Segoe UI"/>
                          <a:cs typeface="Segoe UI"/>
                        </a:rPr>
                        <a:t>Practice</a:t>
                      </a:r>
                      <a:r>
                        <a:rPr sz="700" spc="15" dirty="0">
                          <a:latin typeface="Segoe UI"/>
                          <a:cs typeface="Segoe UI"/>
                        </a:rPr>
                        <a:t> </a:t>
                      </a:r>
                      <a:r>
                        <a:rPr sz="700" spc="-20" dirty="0">
                          <a:latin typeface="Segoe UI"/>
                          <a:cs typeface="Segoe UI"/>
                        </a:rPr>
                        <a:t>Test</a:t>
                      </a:r>
                      <a:endParaRPr sz="700">
                        <a:latin typeface="Segoe UI"/>
                        <a:cs typeface="Segoe UI"/>
                      </a:endParaRPr>
                    </a:p>
                  </a:txBody>
                  <a:tcPr marL="0" marR="0" marT="0" marB="0">
                    <a:lnR w="12700">
                      <a:solidFill>
                        <a:srgbClr val="505050"/>
                      </a:solidFill>
                      <a:prstDash val="solid"/>
                    </a:lnR>
                  </a:tcPr>
                </a:tc>
                <a:tc>
                  <a:txBody>
                    <a:bodyPr/>
                    <a:lstStyle/>
                    <a:p>
                      <a:pPr marL="561340">
                        <a:lnSpc>
                          <a:spcPts val="900"/>
                        </a:lnSpc>
                        <a:spcBef>
                          <a:spcPts val="40"/>
                        </a:spcBef>
                      </a:pPr>
                      <a:r>
                        <a:rPr sz="700" spc="-10" dirty="0">
                          <a:latin typeface="Segoe UI"/>
                          <a:cs typeface="Segoe UI"/>
                        </a:rPr>
                        <a:t>Certifications</a:t>
                      </a:r>
                      <a:endParaRPr sz="700">
                        <a:latin typeface="Segoe UI"/>
                        <a:cs typeface="Segoe UI"/>
                      </a:endParaRPr>
                    </a:p>
                  </a:txBody>
                  <a:tcPr marL="0" marR="0" marT="4482" marB="0">
                    <a:lnL w="12700">
                      <a:solidFill>
                        <a:srgbClr val="505050"/>
                      </a:solidFill>
                      <a:prstDash val="solid"/>
                    </a:lnL>
                    <a:lnR w="12700">
                      <a:solidFill>
                        <a:srgbClr val="505050"/>
                      </a:solidFill>
                      <a:prstDash val="solid"/>
                    </a:lnR>
                  </a:tcPr>
                </a:tc>
                <a:tc>
                  <a:txBody>
                    <a:bodyPr/>
                    <a:lstStyle/>
                    <a:p>
                      <a:pPr marL="531495">
                        <a:lnSpc>
                          <a:spcPts val="940"/>
                        </a:lnSpc>
                      </a:pPr>
                      <a:r>
                        <a:rPr sz="700" spc="-20" dirty="0">
                          <a:latin typeface="Segoe UI"/>
                          <a:cs typeface="Segoe UI"/>
                        </a:rPr>
                        <a:t>Cloud</a:t>
                      </a:r>
                      <a:r>
                        <a:rPr sz="700" spc="-25" dirty="0">
                          <a:latin typeface="Segoe UI"/>
                          <a:cs typeface="Segoe UI"/>
                        </a:rPr>
                        <a:t> </a:t>
                      </a:r>
                      <a:r>
                        <a:rPr sz="700" spc="-10" dirty="0">
                          <a:latin typeface="Segoe UI"/>
                          <a:cs typeface="Segoe UI"/>
                        </a:rPr>
                        <a:t>Games</a:t>
                      </a:r>
                      <a:endParaRPr sz="700" dirty="0">
                        <a:latin typeface="Segoe UI"/>
                        <a:cs typeface="Segoe UI"/>
                      </a:endParaRPr>
                    </a:p>
                  </a:txBody>
                  <a:tcPr marL="0" marR="0" marT="0" marB="0">
                    <a:lnL w="12700">
                      <a:solidFill>
                        <a:srgbClr val="505050"/>
                      </a:solidFill>
                      <a:prstDash val="solid"/>
                    </a:lnL>
                  </a:tcPr>
                </a:tc>
                <a:extLst>
                  <a:ext uri="{0D108BD9-81ED-4DB2-BD59-A6C34878D82A}">
                    <a16:rowId xmlns:a16="http://schemas.microsoft.com/office/drawing/2014/main" val="10001"/>
                  </a:ext>
                </a:extLst>
              </a:tr>
            </a:tbl>
          </a:graphicData>
        </a:graphic>
      </p:graphicFrame>
      <p:pic>
        <p:nvPicPr>
          <p:cNvPr id="100" name="object 100"/>
          <p:cNvPicPr/>
          <p:nvPr/>
        </p:nvPicPr>
        <p:blipFill>
          <a:blip r:embed="rId57" cstate="print"/>
          <a:stretch>
            <a:fillRect/>
          </a:stretch>
        </p:blipFill>
        <p:spPr>
          <a:xfrm>
            <a:off x="3359109" y="1544048"/>
            <a:ext cx="157801" cy="157801"/>
          </a:xfrm>
          <a:prstGeom prst="rect">
            <a:avLst/>
          </a:prstGeom>
        </p:spPr>
      </p:pic>
      <p:pic>
        <p:nvPicPr>
          <p:cNvPr id="101" name="object 101"/>
          <p:cNvPicPr/>
          <p:nvPr/>
        </p:nvPicPr>
        <p:blipFill>
          <a:blip r:embed="rId58" cstate="print"/>
          <a:stretch>
            <a:fillRect/>
          </a:stretch>
        </p:blipFill>
        <p:spPr>
          <a:xfrm>
            <a:off x="5537455" y="1544049"/>
            <a:ext cx="157801" cy="157801"/>
          </a:xfrm>
          <a:prstGeom prst="rect">
            <a:avLst/>
          </a:prstGeom>
        </p:spPr>
      </p:pic>
      <p:pic>
        <p:nvPicPr>
          <p:cNvPr id="102" name="object 102"/>
          <p:cNvPicPr/>
          <p:nvPr/>
        </p:nvPicPr>
        <p:blipFill>
          <a:blip r:embed="rId59" cstate="print"/>
          <a:stretch>
            <a:fillRect/>
          </a:stretch>
        </p:blipFill>
        <p:spPr>
          <a:xfrm>
            <a:off x="4123911" y="1544048"/>
            <a:ext cx="157801" cy="157801"/>
          </a:xfrm>
          <a:prstGeom prst="rect">
            <a:avLst/>
          </a:prstGeom>
        </p:spPr>
      </p:pic>
      <p:pic>
        <p:nvPicPr>
          <p:cNvPr id="103" name="object 103"/>
          <p:cNvPicPr/>
          <p:nvPr/>
        </p:nvPicPr>
        <p:blipFill>
          <a:blip r:embed="rId60" cstate="print"/>
          <a:stretch>
            <a:fillRect/>
          </a:stretch>
        </p:blipFill>
        <p:spPr>
          <a:xfrm>
            <a:off x="6263169" y="1544049"/>
            <a:ext cx="157801" cy="157801"/>
          </a:xfrm>
          <a:prstGeom prst="rect">
            <a:avLst/>
          </a:prstGeom>
        </p:spPr>
      </p:pic>
      <p:pic>
        <p:nvPicPr>
          <p:cNvPr id="104" name="object 104"/>
          <p:cNvPicPr/>
          <p:nvPr/>
        </p:nvPicPr>
        <p:blipFill>
          <a:blip r:embed="rId61" cstate="print"/>
          <a:stretch>
            <a:fillRect/>
          </a:stretch>
        </p:blipFill>
        <p:spPr>
          <a:xfrm>
            <a:off x="8969726" y="1550285"/>
            <a:ext cx="157801" cy="157801"/>
          </a:xfrm>
          <a:prstGeom prst="rect">
            <a:avLst/>
          </a:prstGeom>
        </p:spPr>
      </p:pic>
      <p:pic>
        <p:nvPicPr>
          <p:cNvPr id="105" name="object 105"/>
          <p:cNvPicPr/>
          <p:nvPr/>
        </p:nvPicPr>
        <p:blipFill>
          <a:blip r:embed="rId62" cstate="print"/>
          <a:stretch>
            <a:fillRect/>
          </a:stretch>
        </p:blipFill>
        <p:spPr>
          <a:xfrm>
            <a:off x="7731600" y="1543567"/>
            <a:ext cx="157801" cy="157801"/>
          </a:xfrm>
          <a:prstGeom prst="rect">
            <a:avLst/>
          </a:prstGeom>
        </p:spPr>
      </p:pic>
      <p:sp>
        <p:nvSpPr>
          <p:cNvPr id="106" name="object 106"/>
          <p:cNvSpPr txBox="1">
            <a:spLocks noGrp="1"/>
          </p:cNvSpPr>
          <p:nvPr>
            <p:ph type="sldNum" sz="quarter" idx="7"/>
          </p:nvPr>
        </p:nvSpPr>
        <p:spPr>
          <a:xfrm>
            <a:off x="9617669" y="7446650"/>
            <a:ext cx="212725" cy="177800"/>
          </a:xfrm>
          <a:prstGeom prst="rect">
            <a:avLst/>
          </a:prstGeom>
        </p:spPr>
        <p:txBody>
          <a:bodyPr vert="horz" wrap="square" lIns="0" tIns="0" rIns="0" bIns="0" rtlCol="0">
            <a:spAutoFit/>
          </a:bodyPr>
          <a:lstStyle>
            <a:defPPr>
              <a:defRPr kern="0"/>
            </a:defPPr>
            <a:lvl1pPr>
              <a:defRPr sz="900" b="0" i="0">
                <a:solidFill>
                  <a:srgbClr val="505050"/>
                </a:solidFill>
                <a:latin typeface="Segoe UI"/>
                <a:cs typeface="Segoe UI"/>
              </a:defRPr>
            </a:lvl1pPr>
          </a:lstStyle>
          <a:p>
            <a:pPr marL="38100">
              <a:spcBef>
                <a:spcPts val="170"/>
              </a:spcBef>
            </a:pPr>
            <a:fld id="{81D60167-4931-47E6-BA6A-407CBD079E47}" type="slidenum">
              <a:rPr lang="en-NZ" spc="-25" smtClean="0"/>
              <a:pPr marL="38100">
                <a:spcBef>
                  <a:spcPts val="170"/>
                </a:spcBef>
              </a:pPr>
              <a:t>27</a:t>
            </a:fld>
            <a:endParaRPr spc="-22"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61029" y="2245337"/>
            <a:ext cx="2667000"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3" name="object 3"/>
          <p:cNvSpPr/>
          <p:nvPr/>
        </p:nvSpPr>
        <p:spPr>
          <a:xfrm>
            <a:off x="4762723" y="2245337"/>
            <a:ext cx="2667000" cy="998444"/>
          </a:xfrm>
          <a:custGeom>
            <a:avLst/>
            <a:gdLst/>
            <a:ahLst/>
            <a:cxnLst/>
            <a:rect l="l" t="t" r="r" b="b"/>
            <a:pathLst>
              <a:path w="3022600" h="1131570">
                <a:moveTo>
                  <a:pt x="2850642" y="0"/>
                </a:moveTo>
                <a:lnTo>
                  <a:pt x="171450" y="0"/>
                </a:lnTo>
                <a:lnTo>
                  <a:pt x="125871" y="6124"/>
                </a:lnTo>
                <a:lnTo>
                  <a:pt x="84915" y="23407"/>
                </a:lnTo>
                <a:lnTo>
                  <a:pt x="50215" y="50215"/>
                </a:lnTo>
                <a:lnTo>
                  <a:pt x="23407" y="84915"/>
                </a:lnTo>
                <a:lnTo>
                  <a:pt x="6124" y="125871"/>
                </a:lnTo>
                <a:lnTo>
                  <a:pt x="0" y="171450"/>
                </a:lnTo>
                <a:lnTo>
                  <a:pt x="0" y="959726"/>
                </a:lnTo>
                <a:lnTo>
                  <a:pt x="6124" y="1005305"/>
                </a:lnTo>
                <a:lnTo>
                  <a:pt x="23407" y="1046261"/>
                </a:lnTo>
                <a:lnTo>
                  <a:pt x="50215" y="1080960"/>
                </a:lnTo>
                <a:lnTo>
                  <a:pt x="84915" y="1107768"/>
                </a:lnTo>
                <a:lnTo>
                  <a:pt x="125871" y="1125052"/>
                </a:lnTo>
                <a:lnTo>
                  <a:pt x="171450" y="1131176"/>
                </a:lnTo>
                <a:lnTo>
                  <a:pt x="2850642" y="1131176"/>
                </a:lnTo>
                <a:lnTo>
                  <a:pt x="2896220" y="1125052"/>
                </a:lnTo>
                <a:lnTo>
                  <a:pt x="2937176" y="1107768"/>
                </a:lnTo>
                <a:lnTo>
                  <a:pt x="2971876" y="1080960"/>
                </a:lnTo>
                <a:lnTo>
                  <a:pt x="2998684" y="1046261"/>
                </a:lnTo>
                <a:lnTo>
                  <a:pt x="3015967" y="1005305"/>
                </a:lnTo>
                <a:lnTo>
                  <a:pt x="3022092" y="95972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4" name="object 4"/>
          <p:cNvSpPr/>
          <p:nvPr/>
        </p:nvSpPr>
        <p:spPr>
          <a:xfrm>
            <a:off x="4762723" y="3354720"/>
            <a:ext cx="2667000" cy="1546972"/>
          </a:xfrm>
          <a:custGeom>
            <a:avLst/>
            <a:gdLst/>
            <a:ahLst/>
            <a:cxnLst/>
            <a:rect l="l" t="t" r="r" b="b"/>
            <a:pathLst>
              <a:path w="3022600" h="1753235">
                <a:moveTo>
                  <a:pt x="2850642" y="0"/>
                </a:moveTo>
                <a:lnTo>
                  <a:pt x="171450" y="0"/>
                </a:lnTo>
                <a:lnTo>
                  <a:pt x="125871" y="6124"/>
                </a:lnTo>
                <a:lnTo>
                  <a:pt x="84915" y="23407"/>
                </a:lnTo>
                <a:lnTo>
                  <a:pt x="50215" y="50215"/>
                </a:lnTo>
                <a:lnTo>
                  <a:pt x="23407" y="84915"/>
                </a:lnTo>
                <a:lnTo>
                  <a:pt x="6124" y="125871"/>
                </a:lnTo>
                <a:lnTo>
                  <a:pt x="0" y="171450"/>
                </a:lnTo>
                <a:lnTo>
                  <a:pt x="0" y="1581327"/>
                </a:lnTo>
                <a:lnTo>
                  <a:pt x="6124" y="1626906"/>
                </a:lnTo>
                <a:lnTo>
                  <a:pt x="23407" y="1667862"/>
                </a:lnTo>
                <a:lnTo>
                  <a:pt x="50215" y="1702562"/>
                </a:lnTo>
                <a:lnTo>
                  <a:pt x="84915" y="1729370"/>
                </a:lnTo>
                <a:lnTo>
                  <a:pt x="125871" y="1746653"/>
                </a:lnTo>
                <a:lnTo>
                  <a:pt x="171450" y="1752777"/>
                </a:lnTo>
                <a:lnTo>
                  <a:pt x="2850642" y="1752777"/>
                </a:lnTo>
                <a:lnTo>
                  <a:pt x="2896220" y="1746653"/>
                </a:lnTo>
                <a:lnTo>
                  <a:pt x="2937176" y="1729370"/>
                </a:lnTo>
                <a:lnTo>
                  <a:pt x="2971876" y="1702562"/>
                </a:lnTo>
                <a:lnTo>
                  <a:pt x="2998684" y="1667862"/>
                </a:lnTo>
                <a:lnTo>
                  <a:pt x="3015967" y="1626906"/>
                </a:lnTo>
                <a:lnTo>
                  <a:pt x="3022092" y="1581327"/>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5" name="object 5"/>
          <p:cNvSpPr/>
          <p:nvPr/>
        </p:nvSpPr>
        <p:spPr>
          <a:xfrm>
            <a:off x="7564195" y="2245337"/>
            <a:ext cx="2667000" cy="1277471"/>
          </a:xfrm>
          <a:custGeom>
            <a:avLst/>
            <a:gdLst/>
            <a:ahLst/>
            <a:cxnLst/>
            <a:rect l="l" t="t" r="r" b="b"/>
            <a:pathLst>
              <a:path w="3022600" h="1447800">
                <a:moveTo>
                  <a:pt x="2850642" y="0"/>
                </a:moveTo>
                <a:lnTo>
                  <a:pt x="171450" y="0"/>
                </a:lnTo>
                <a:lnTo>
                  <a:pt x="125871" y="6124"/>
                </a:lnTo>
                <a:lnTo>
                  <a:pt x="84915" y="23407"/>
                </a:lnTo>
                <a:lnTo>
                  <a:pt x="50215" y="50215"/>
                </a:lnTo>
                <a:lnTo>
                  <a:pt x="23407" y="84915"/>
                </a:lnTo>
                <a:lnTo>
                  <a:pt x="6124" y="125871"/>
                </a:lnTo>
                <a:lnTo>
                  <a:pt x="0" y="171450"/>
                </a:lnTo>
                <a:lnTo>
                  <a:pt x="0" y="1276350"/>
                </a:lnTo>
                <a:lnTo>
                  <a:pt x="6124" y="1321928"/>
                </a:lnTo>
                <a:lnTo>
                  <a:pt x="23407" y="1362884"/>
                </a:lnTo>
                <a:lnTo>
                  <a:pt x="50215" y="1397584"/>
                </a:lnTo>
                <a:lnTo>
                  <a:pt x="84915" y="1424392"/>
                </a:lnTo>
                <a:lnTo>
                  <a:pt x="125871" y="1441675"/>
                </a:lnTo>
                <a:lnTo>
                  <a:pt x="171450" y="1447800"/>
                </a:lnTo>
                <a:lnTo>
                  <a:pt x="2850642" y="1447800"/>
                </a:lnTo>
                <a:lnTo>
                  <a:pt x="2896220" y="1441675"/>
                </a:lnTo>
                <a:lnTo>
                  <a:pt x="2937176" y="1424392"/>
                </a:lnTo>
                <a:lnTo>
                  <a:pt x="2971876" y="1397584"/>
                </a:lnTo>
                <a:lnTo>
                  <a:pt x="2998684" y="1362884"/>
                </a:lnTo>
                <a:lnTo>
                  <a:pt x="3015967" y="1321928"/>
                </a:lnTo>
                <a:lnTo>
                  <a:pt x="3022092" y="1276350"/>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a:p>
        </p:txBody>
      </p:sp>
      <p:sp>
        <p:nvSpPr>
          <p:cNvPr id="6" name="object 6"/>
          <p:cNvSpPr txBox="1">
            <a:spLocks noGrp="1"/>
          </p:cNvSpPr>
          <p:nvPr>
            <p:ph type="title"/>
          </p:nvPr>
        </p:nvSpPr>
        <p:spPr>
          <a:xfrm>
            <a:off x="1621041" y="406033"/>
            <a:ext cx="10570959" cy="688424"/>
          </a:xfrm>
          <a:prstGeom prst="rect">
            <a:avLst/>
          </a:prstGeom>
        </p:spPr>
        <p:txBody>
          <a:bodyPr vert="horz" wrap="square" lIns="0" tIns="11206" rIns="0" bIns="0" rtlCol="0" anchor="ctr">
            <a:spAutoFit/>
          </a:bodyPr>
          <a:lstStyle/>
          <a:p>
            <a:pPr marL="11206">
              <a:lnSpc>
                <a:spcPct val="100000"/>
              </a:lnSpc>
              <a:spcBef>
                <a:spcPts val="88"/>
              </a:spcBef>
            </a:pPr>
            <a:r>
              <a:rPr spc="-9" dirty="0"/>
              <a:t>Training</a:t>
            </a:r>
            <a:r>
              <a:rPr spc="-40" dirty="0"/>
              <a:t> </a:t>
            </a:r>
            <a:r>
              <a:rPr dirty="0"/>
              <a:t>journey</a:t>
            </a:r>
            <a:r>
              <a:rPr spc="-31" dirty="0"/>
              <a:t> </a:t>
            </a:r>
            <a:r>
              <a:rPr dirty="0"/>
              <a:t>for</a:t>
            </a:r>
            <a:r>
              <a:rPr spc="-26" dirty="0"/>
              <a:t> </a:t>
            </a:r>
            <a:r>
              <a:rPr dirty="0"/>
              <a:t>data</a:t>
            </a:r>
            <a:r>
              <a:rPr spc="-26" dirty="0"/>
              <a:t> </a:t>
            </a:r>
            <a:r>
              <a:rPr dirty="0"/>
              <a:t>&amp;</a:t>
            </a:r>
            <a:r>
              <a:rPr spc="-31" dirty="0"/>
              <a:t> </a:t>
            </a:r>
            <a:r>
              <a:rPr dirty="0"/>
              <a:t>AI</a:t>
            </a:r>
            <a:r>
              <a:rPr spc="-26" dirty="0"/>
              <a:t> </a:t>
            </a:r>
            <a:r>
              <a:rPr spc="-9" dirty="0"/>
              <a:t>professionals</a:t>
            </a:r>
          </a:p>
        </p:txBody>
      </p:sp>
      <p:sp>
        <p:nvSpPr>
          <p:cNvPr id="7" name="object 7"/>
          <p:cNvSpPr txBox="1"/>
          <p:nvPr/>
        </p:nvSpPr>
        <p:spPr>
          <a:xfrm>
            <a:off x="2319618" y="1973496"/>
            <a:ext cx="619685" cy="174309"/>
          </a:xfrm>
          <a:prstGeom prst="rect">
            <a:avLst/>
          </a:prstGeom>
        </p:spPr>
        <p:txBody>
          <a:bodyPr vert="horz" wrap="square" lIns="0" tIns="11206" rIns="0" bIns="0" rtlCol="0">
            <a:spAutoFit/>
          </a:bodyPr>
          <a:lstStyle/>
          <a:p>
            <a:pPr marL="11206">
              <a:spcBef>
                <a:spcPts val="88"/>
              </a:spcBef>
            </a:pPr>
            <a:r>
              <a:rPr sz="1059" b="1" dirty="0">
                <a:solidFill>
                  <a:srgbClr val="231F20"/>
                </a:solidFill>
                <a:latin typeface="Segoe UI Semibold"/>
                <a:cs typeface="Segoe UI Semibold"/>
              </a:rPr>
              <a:t>Start</a:t>
            </a:r>
            <a:r>
              <a:rPr sz="1059" b="1" spc="-18" dirty="0">
                <a:solidFill>
                  <a:srgbClr val="231F20"/>
                </a:solidFill>
                <a:latin typeface="Segoe UI Semibold"/>
                <a:cs typeface="Segoe UI Semibold"/>
              </a:rPr>
              <a:t> here</a:t>
            </a:r>
            <a:endParaRPr sz="1059">
              <a:latin typeface="Segoe UI Semibold"/>
              <a:cs typeface="Segoe UI Semibold"/>
            </a:endParaRPr>
          </a:p>
        </p:txBody>
      </p:sp>
      <p:sp>
        <p:nvSpPr>
          <p:cNvPr id="8" name="object 8"/>
          <p:cNvSpPr txBox="1"/>
          <p:nvPr/>
        </p:nvSpPr>
        <p:spPr>
          <a:xfrm>
            <a:off x="4908177" y="1990797"/>
            <a:ext cx="2930338" cy="147058"/>
          </a:xfrm>
          <a:prstGeom prst="rect">
            <a:avLst/>
          </a:prstGeom>
        </p:spPr>
        <p:txBody>
          <a:bodyPr vert="horz" wrap="square" lIns="0" tIns="11206" rIns="0" bIns="0" rtlCol="0">
            <a:spAutoFit/>
          </a:bodyPr>
          <a:lstStyle/>
          <a:p>
            <a:pPr marL="11206">
              <a:spcBef>
                <a:spcPts val="88"/>
              </a:spcBef>
            </a:pPr>
            <a:r>
              <a:rPr sz="882" dirty="0">
                <a:solidFill>
                  <a:srgbClr val="231F20"/>
                </a:solidFill>
                <a:latin typeface="Segoe UI"/>
                <a:cs typeface="Segoe UI"/>
              </a:rPr>
              <a:t>Choose</a:t>
            </a:r>
            <a:r>
              <a:rPr sz="882" spc="-13" dirty="0">
                <a:solidFill>
                  <a:srgbClr val="231F20"/>
                </a:solidFill>
                <a:latin typeface="Segoe UI"/>
                <a:cs typeface="Segoe UI"/>
              </a:rPr>
              <a:t> </a:t>
            </a:r>
            <a:r>
              <a:rPr sz="882" dirty="0">
                <a:solidFill>
                  <a:srgbClr val="231F20"/>
                </a:solidFill>
                <a:latin typeface="Segoe UI"/>
                <a:cs typeface="Segoe UI"/>
              </a:rPr>
              <a:t>additional</a:t>
            </a:r>
            <a:r>
              <a:rPr sz="882" spc="-9" dirty="0">
                <a:solidFill>
                  <a:srgbClr val="231F20"/>
                </a:solidFill>
                <a:latin typeface="Segoe UI"/>
                <a:cs typeface="Segoe UI"/>
              </a:rPr>
              <a:t> </a:t>
            </a:r>
            <a:r>
              <a:rPr sz="882" dirty="0">
                <a:solidFill>
                  <a:srgbClr val="231F20"/>
                </a:solidFill>
                <a:latin typeface="Segoe UI"/>
                <a:cs typeface="Segoe UI"/>
              </a:rPr>
              <a:t>paths</a:t>
            </a:r>
            <a:r>
              <a:rPr sz="882" spc="-4" dirty="0">
                <a:solidFill>
                  <a:srgbClr val="231F20"/>
                </a:solidFill>
                <a:latin typeface="Segoe UI"/>
                <a:cs typeface="Segoe UI"/>
              </a:rPr>
              <a:t> </a:t>
            </a:r>
            <a:r>
              <a:rPr sz="882" dirty="0">
                <a:solidFill>
                  <a:srgbClr val="231F20"/>
                </a:solidFill>
                <a:latin typeface="Segoe UI"/>
                <a:cs typeface="Segoe UI"/>
              </a:rPr>
              <a:t>that</a:t>
            </a:r>
            <a:r>
              <a:rPr sz="882" spc="-9" dirty="0">
                <a:solidFill>
                  <a:srgbClr val="231F20"/>
                </a:solidFill>
                <a:latin typeface="Segoe UI"/>
                <a:cs typeface="Segoe UI"/>
              </a:rPr>
              <a:t> </a:t>
            </a:r>
            <a:r>
              <a:rPr sz="882" dirty="0">
                <a:solidFill>
                  <a:srgbClr val="231F20"/>
                </a:solidFill>
                <a:latin typeface="Segoe UI"/>
                <a:cs typeface="Segoe UI"/>
              </a:rPr>
              <a:t>best</a:t>
            </a:r>
            <a:r>
              <a:rPr sz="882" spc="-9" dirty="0">
                <a:solidFill>
                  <a:srgbClr val="231F20"/>
                </a:solidFill>
                <a:latin typeface="Segoe UI"/>
                <a:cs typeface="Segoe UI"/>
              </a:rPr>
              <a:t> </a:t>
            </a:r>
            <a:r>
              <a:rPr sz="882" dirty="0">
                <a:solidFill>
                  <a:srgbClr val="231F20"/>
                </a:solidFill>
                <a:latin typeface="Segoe UI"/>
                <a:cs typeface="Segoe UI"/>
              </a:rPr>
              <a:t>fit</a:t>
            </a:r>
            <a:r>
              <a:rPr sz="882" spc="-4" dirty="0">
                <a:solidFill>
                  <a:srgbClr val="231F20"/>
                </a:solidFill>
                <a:latin typeface="Segoe UI"/>
                <a:cs typeface="Segoe UI"/>
              </a:rPr>
              <a:t> </a:t>
            </a:r>
            <a:r>
              <a:rPr sz="882" dirty="0">
                <a:solidFill>
                  <a:srgbClr val="231F20"/>
                </a:solidFill>
                <a:latin typeface="Segoe UI"/>
                <a:cs typeface="Segoe UI"/>
              </a:rPr>
              <a:t>your</a:t>
            </a:r>
            <a:r>
              <a:rPr sz="882" spc="-9" dirty="0">
                <a:solidFill>
                  <a:srgbClr val="231F20"/>
                </a:solidFill>
                <a:latin typeface="Segoe UI"/>
                <a:cs typeface="Segoe UI"/>
              </a:rPr>
              <a:t> </a:t>
            </a:r>
            <a:r>
              <a:rPr sz="882" dirty="0">
                <a:solidFill>
                  <a:srgbClr val="231F20"/>
                </a:solidFill>
                <a:latin typeface="Segoe UI"/>
                <a:cs typeface="Segoe UI"/>
              </a:rPr>
              <a:t>role</a:t>
            </a:r>
            <a:r>
              <a:rPr sz="882" spc="-9" dirty="0">
                <a:solidFill>
                  <a:srgbClr val="231F20"/>
                </a:solidFill>
                <a:latin typeface="Segoe UI"/>
                <a:cs typeface="Segoe UI"/>
              </a:rPr>
              <a:t> </a:t>
            </a:r>
            <a:r>
              <a:rPr sz="882" dirty="0">
                <a:solidFill>
                  <a:srgbClr val="231F20"/>
                </a:solidFill>
                <a:latin typeface="Segoe UI"/>
                <a:cs typeface="Segoe UI"/>
              </a:rPr>
              <a:t>and</a:t>
            </a:r>
            <a:r>
              <a:rPr sz="882" spc="-4" dirty="0">
                <a:solidFill>
                  <a:srgbClr val="231F20"/>
                </a:solidFill>
                <a:latin typeface="Segoe UI"/>
                <a:cs typeface="Segoe UI"/>
              </a:rPr>
              <a:t> </a:t>
            </a:r>
            <a:r>
              <a:rPr sz="882" spc="-9" dirty="0">
                <a:solidFill>
                  <a:srgbClr val="231F20"/>
                </a:solidFill>
                <a:latin typeface="Segoe UI"/>
                <a:cs typeface="Segoe UI"/>
              </a:rPr>
              <a:t>projects</a:t>
            </a:r>
            <a:endParaRPr sz="882">
              <a:latin typeface="Segoe UI"/>
              <a:cs typeface="Segoe UI"/>
            </a:endParaRPr>
          </a:p>
        </p:txBody>
      </p:sp>
      <p:pic>
        <p:nvPicPr>
          <p:cNvPr id="9" name="object 9"/>
          <p:cNvPicPr/>
          <p:nvPr/>
        </p:nvPicPr>
        <p:blipFill>
          <a:blip r:embed="rId2" cstate="print"/>
          <a:stretch>
            <a:fillRect/>
          </a:stretch>
        </p:blipFill>
        <p:spPr>
          <a:xfrm>
            <a:off x="1658471" y="979069"/>
            <a:ext cx="8875058" cy="302558"/>
          </a:xfrm>
          <a:prstGeom prst="rect">
            <a:avLst/>
          </a:prstGeom>
        </p:spPr>
      </p:pic>
      <p:sp>
        <p:nvSpPr>
          <p:cNvPr id="10" name="object 10"/>
          <p:cNvSpPr txBox="1"/>
          <p:nvPr/>
        </p:nvSpPr>
        <p:spPr>
          <a:xfrm>
            <a:off x="2051476" y="1021829"/>
            <a:ext cx="744631" cy="174309"/>
          </a:xfrm>
          <a:prstGeom prst="rect">
            <a:avLst/>
          </a:prstGeom>
        </p:spPr>
        <p:txBody>
          <a:bodyPr vert="horz" wrap="square" lIns="0" tIns="11206" rIns="0" bIns="0" rtlCol="0">
            <a:spAutoFit/>
          </a:bodyPr>
          <a:lstStyle/>
          <a:p>
            <a:pPr marL="11206">
              <a:spcBef>
                <a:spcPts val="88"/>
              </a:spcBef>
            </a:pPr>
            <a:r>
              <a:rPr sz="1059" dirty="0">
                <a:solidFill>
                  <a:srgbClr val="FFFFFF"/>
                </a:solidFill>
                <a:latin typeface="Segoe UI"/>
                <a:cs typeface="Segoe UI"/>
              </a:rPr>
              <a:t>Grow</a:t>
            </a:r>
            <a:r>
              <a:rPr sz="1059" spc="-22" dirty="0">
                <a:solidFill>
                  <a:srgbClr val="FFFFFF"/>
                </a:solidFill>
                <a:latin typeface="Segoe UI"/>
                <a:cs typeface="Segoe UI"/>
              </a:rPr>
              <a:t> </a:t>
            </a:r>
            <a:r>
              <a:rPr sz="1059" dirty="0">
                <a:solidFill>
                  <a:srgbClr val="FFFFFF"/>
                </a:solidFill>
                <a:latin typeface="Segoe UI"/>
                <a:cs typeface="Segoe UI"/>
              </a:rPr>
              <a:t>in</a:t>
            </a:r>
            <a:r>
              <a:rPr sz="1059" spc="-13" dirty="0">
                <a:solidFill>
                  <a:srgbClr val="FFFFFF"/>
                </a:solidFill>
                <a:latin typeface="Segoe UI"/>
                <a:cs typeface="Segoe UI"/>
              </a:rPr>
              <a:t> </a:t>
            </a:r>
            <a:r>
              <a:rPr sz="1059" spc="-18" dirty="0">
                <a:solidFill>
                  <a:srgbClr val="FFFFFF"/>
                </a:solidFill>
                <a:latin typeface="Segoe UI"/>
                <a:cs typeface="Segoe UI"/>
              </a:rPr>
              <a:t>role</a:t>
            </a:r>
            <a:endParaRPr sz="1059">
              <a:latin typeface="Segoe UI"/>
              <a:cs typeface="Segoe UI"/>
            </a:endParaRPr>
          </a:p>
        </p:txBody>
      </p:sp>
      <p:sp>
        <p:nvSpPr>
          <p:cNvPr id="11" name="object 11"/>
          <p:cNvSpPr txBox="1"/>
          <p:nvPr/>
        </p:nvSpPr>
        <p:spPr>
          <a:xfrm>
            <a:off x="2101103" y="2333756"/>
            <a:ext cx="1332379" cy="414148"/>
          </a:xfrm>
          <a:prstGeom prst="rect">
            <a:avLst/>
          </a:prstGeom>
        </p:spPr>
        <p:txBody>
          <a:bodyPr vert="horz" wrap="square" lIns="0" tIns="22412" rIns="0" bIns="0" rtlCol="0">
            <a:spAutoFit/>
          </a:bodyPr>
          <a:lstStyle/>
          <a:p>
            <a:pPr marL="11206" marR="4483">
              <a:lnSpc>
                <a:spcPts val="882"/>
              </a:lnSpc>
              <a:spcBef>
                <a:spcPts val="176"/>
              </a:spcBef>
            </a:pPr>
            <a:r>
              <a:rPr sz="794" b="1" dirty="0">
                <a:solidFill>
                  <a:srgbClr val="0068B8"/>
                </a:solidFill>
                <a:latin typeface="Segoe UI Semibold"/>
                <a:cs typeface="Segoe UI Semibold"/>
              </a:rPr>
              <a:t>Manage</a:t>
            </a:r>
            <a:r>
              <a:rPr sz="794" b="1" spc="-35" dirty="0">
                <a:solidFill>
                  <a:srgbClr val="0068B8"/>
                </a:solidFill>
                <a:latin typeface="Segoe UI Semibold"/>
                <a:cs typeface="Segoe UI Semibold"/>
              </a:rPr>
              <a:t> </a:t>
            </a:r>
            <a:r>
              <a:rPr sz="794" b="1" dirty="0">
                <a:solidFill>
                  <a:srgbClr val="0068B8"/>
                </a:solidFill>
                <a:latin typeface="Segoe UI Semibold"/>
                <a:cs typeface="Segoe UI Semibold"/>
              </a:rPr>
              <a:t>relational</a:t>
            </a:r>
            <a:r>
              <a:rPr sz="794" b="1" spc="-31" dirty="0">
                <a:solidFill>
                  <a:srgbClr val="0068B8"/>
                </a:solidFill>
                <a:latin typeface="Segoe UI Semibold"/>
                <a:cs typeface="Segoe UI Semibold"/>
              </a:rPr>
              <a:t> </a:t>
            </a:r>
            <a:r>
              <a:rPr sz="794" b="1" dirty="0">
                <a:solidFill>
                  <a:srgbClr val="0068B8"/>
                </a:solidFill>
                <a:latin typeface="Segoe UI Semibold"/>
                <a:cs typeface="Segoe UI Semibold"/>
              </a:rPr>
              <a:t>cloud</a:t>
            </a:r>
            <a:r>
              <a:rPr sz="794" b="1" spc="-31" dirty="0">
                <a:solidFill>
                  <a:srgbClr val="0068B8"/>
                </a:solidFill>
                <a:latin typeface="Segoe UI Semibold"/>
                <a:cs typeface="Segoe UI Semibold"/>
              </a:rPr>
              <a:t> </a:t>
            </a:r>
            <a:r>
              <a:rPr sz="794" b="1" spc="-22" dirty="0">
                <a:solidFill>
                  <a:srgbClr val="0068B8"/>
                </a:solidFill>
                <a:latin typeface="Segoe UI Semibold"/>
                <a:cs typeface="Segoe UI Semibold"/>
              </a:rPr>
              <a:t>and </a:t>
            </a:r>
            <a:r>
              <a:rPr sz="794" b="1" dirty="0">
                <a:solidFill>
                  <a:srgbClr val="0068B8"/>
                </a:solidFill>
                <a:latin typeface="Segoe UI Semibold"/>
                <a:cs typeface="Segoe UI Semibold"/>
              </a:rPr>
              <a:t>hybrid</a:t>
            </a:r>
            <a:r>
              <a:rPr sz="794" b="1" spc="-22" dirty="0">
                <a:solidFill>
                  <a:srgbClr val="0068B8"/>
                </a:solidFill>
                <a:latin typeface="Segoe UI Semibold"/>
                <a:cs typeface="Segoe UI Semibold"/>
              </a:rPr>
              <a:t> </a:t>
            </a:r>
            <a:r>
              <a:rPr sz="794" b="1" spc="-9" dirty="0">
                <a:solidFill>
                  <a:srgbClr val="0068B8"/>
                </a:solidFill>
                <a:latin typeface="Segoe UI Semibold"/>
                <a:cs typeface="Segoe UI Semibold"/>
              </a:rPr>
              <a:t>databases</a:t>
            </a:r>
            <a:endParaRPr sz="794">
              <a:latin typeface="Segoe UI Semibold"/>
              <a:cs typeface="Segoe UI Semibold"/>
            </a:endParaRPr>
          </a:p>
          <a:p>
            <a:pPr marL="11206">
              <a:spcBef>
                <a:spcPts val="309"/>
              </a:spcBef>
            </a:pPr>
            <a:r>
              <a:rPr sz="794" dirty="0">
                <a:latin typeface="Segoe UI"/>
                <a:cs typeface="Segoe UI"/>
              </a:rPr>
              <a:t>Azure</a:t>
            </a:r>
            <a:r>
              <a:rPr sz="794" spc="-13" dirty="0">
                <a:latin typeface="Segoe UI"/>
                <a:cs typeface="Segoe UI"/>
              </a:rPr>
              <a:t> </a:t>
            </a:r>
            <a:r>
              <a:rPr sz="794" dirty="0">
                <a:latin typeface="Segoe UI"/>
                <a:cs typeface="Segoe UI"/>
              </a:rPr>
              <a:t>database</a:t>
            </a:r>
            <a:r>
              <a:rPr sz="794" spc="-13" dirty="0">
                <a:latin typeface="Segoe UI"/>
                <a:cs typeface="Segoe UI"/>
              </a:rPr>
              <a:t> </a:t>
            </a:r>
            <a:r>
              <a:rPr sz="794" spc="-9" dirty="0">
                <a:latin typeface="Segoe UI"/>
                <a:cs typeface="Segoe UI"/>
              </a:rPr>
              <a:t>administrator</a:t>
            </a:r>
            <a:endParaRPr sz="794">
              <a:latin typeface="Segoe UI"/>
              <a:cs typeface="Segoe UI"/>
            </a:endParaRPr>
          </a:p>
        </p:txBody>
      </p:sp>
      <p:sp>
        <p:nvSpPr>
          <p:cNvPr id="12" name="object 12"/>
          <p:cNvSpPr txBox="1"/>
          <p:nvPr/>
        </p:nvSpPr>
        <p:spPr>
          <a:xfrm>
            <a:off x="4902797" y="2333756"/>
            <a:ext cx="2051237" cy="414148"/>
          </a:xfrm>
          <a:prstGeom prst="rect">
            <a:avLst/>
          </a:prstGeom>
        </p:spPr>
        <p:txBody>
          <a:bodyPr vert="horz" wrap="square" lIns="0" tIns="22412" rIns="0" bIns="0" rtlCol="0">
            <a:spAutoFit/>
          </a:bodyPr>
          <a:lstStyle/>
          <a:p>
            <a:pPr marL="11206" marR="4483">
              <a:lnSpc>
                <a:spcPts val="882"/>
              </a:lnSpc>
              <a:spcBef>
                <a:spcPts val="176"/>
              </a:spcBef>
            </a:pPr>
            <a:r>
              <a:rPr sz="794" b="1" dirty="0">
                <a:solidFill>
                  <a:srgbClr val="0068B8"/>
                </a:solidFill>
                <a:latin typeface="Segoe UI Semibold"/>
                <a:cs typeface="Segoe UI Semibold"/>
              </a:rPr>
              <a:t>Deliver</a:t>
            </a:r>
            <a:r>
              <a:rPr sz="794" b="1" spc="-49" dirty="0">
                <a:solidFill>
                  <a:srgbClr val="0068B8"/>
                </a:solidFill>
                <a:latin typeface="Segoe UI Semibold"/>
                <a:cs typeface="Segoe UI Semibold"/>
              </a:rPr>
              <a:t> </a:t>
            </a:r>
            <a:r>
              <a:rPr sz="794" b="1" dirty="0">
                <a:solidFill>
                  <a:srgbClr val="0068B8"/>
                </a:solidFill>
                <a:latin typeface="Segoe UI Semibold"/>
                <a:cs typeface="Segoe UI Semibold"/>
              </a:rPr>
              <a:t>continuous</a:t>
            </a:r>
            <a:r>
              <a:rPr sz="794" b="1" spc="-35" dirty="0">
                <a:solidFill>
                  <a:srgbClr val="0068B8"/>
                </a:solidFill>
                <a:latin typeface="Segoe UI Semibold"/>
                <a:cs typeface="Segoe UI Semibold"/>
              </a:rPr>
              <a:t> </a:t>
            </a:r>
            <a:r>
              <a:rPr sz="794" b="1" dirty="0">
                <a:solidFill>
                  <a:srgbClr val="0068B8"/>
                </a:solidFill>
                <a:latin typeface="Segoe UI Semibold"/>
                <a:cs typeface="Segoe UI Semibold"/>
              </a:rPr>
              <a:t>value</a:t>
            </a:r>
            <a:r>
              <a:rPr sz="794" b="1" spc="-31" dirty="0">
                <a:solidFill>
                  <a:srgbClr val="0068B8"/>
                </a:solidFill>
                <a:latin typeface="Segoe UI Semibold"/>
                <a:cs typeface="Segoe UI Semibold"/>
              </a:rPr>
              <a:t> </a:t>
            </a:r>
            <a:r>
              <a:rPr sz="794" b="1" dirty="0">
                <a:solidFill>
                  <a:srgbClr val="0068B8"/>
                </a:solidFill>
                <a:latin typeface="Segoe UI Semibold"/>
                <a:cs typeface="Segoe UI Semibold"/>
              </a:rPr>
              <a:t>integrating</a:t>
            </a:r>
            <a:r>
              <a:rPr sz="794" b="1" spc="-35" dirty="0">
                <a:solidFill>
                  <a:srgbClr val="0068B8"/>
                </a:solidFill>
                <a:latin typeface="Segoe UI Semibold"/>
                <a:cs typeface="Segoe UI Semibold"/>
              </a:rPr>
              <a:t> </a:t>
            </a:r>
            <a:r>
              <a:rPr sz="794" b="1" spc="-9" dirty="0">
                <a:solidFill>
                  <a:srgbClr val="0068B8"/>
                </a:solidFill>
                <a:latin typeface="Segoe UI Semibold"/>
                <a:cs typeface="Segoe UI Semibold"/>
              </a:rPr>
              <a:t>people, </a:t>
            </a:r>
            <a:r>
              <a:rPr sz="794" b="1" dirty="0">
                <a:solidFill>
                  <a:srgbClr val="0068B8"/>
                </a:solidFill>
                <a:latin typeface="Segoe UI Semibold"/>
                <a:cs typeface="Segoe UI Semibold"/>
              </a:rPr>
              <a:t>processes,</a:t>
            </a:r>
            <a:r>
              <a:rPr sz="794" b="1" spc="-26" dirty="0">
                <a:solidFill>
                  <a:srgbClr val="0068B8"/>
                </a:solidFill>
                <a:latin typeface="Segoe UI Semibold"/>
                <a:cs typeface="Segoe UI Semibold"/>
              </a:rPr>
              <a:t> </a:t>
            </a:r>
            <a:r>
              <a:rPr sz="794" b="1" dirty="0">
                <a:solidFill>
                  <a:srgbClr val="0068B8"/>
                </a:solidFill>
                <a:latin typeface="Segoe UI Semibold"/>
                <a:cs typeface="Segoe UI Semibold"/>
              </a:rPr>
              <a:t>and</a:t>
            </a:r>
            <a:r>
              <a:rPr sz="794" b="1" spc="-18" dirty="0">
                <a:solidFill>
                  <a:srgbClr val="0068B8"/>
                </a:solidFill>
                <a:latin typeface="Segoe UI Semibold"/>
                <a:cs typeface="Segoe UI Semibold"/>
              </a:rPr>
              <a:t> </a:t>
            </a:r>
            <a:r>
              <a:rPr sz="794" b="1" spc="-9" dirty="0">
                <a:solidFill>
                  <a:srgbClr val="0068B8"/>
                </a:solidFill>
                <a:latin typeface="Segoe UI Semibold"/>
                <a:cs typeface="Segoe UI Semibold"/>
              </a:rPr>
              <a:t>technologies</a:t>
            </a:r>
            <a:endParaRPr sz="794">
              <a:latin typeface="Segoe UI Semibold"/>
              <a:cs typeface="Segoe UI Semibold"/>
            </a:endParaRPr>
          </a:p>
          <a:p>
            <a:pPr marL="11206">
              <a:spcBef>
                <a:spcPts val="309"/>
              </a:spcBef>
            </a:pPr>
            <a:r>
              <a:rPr sz="794" dirty="0">
                <a:latin typeface="Segoe UI"/>
                <a:cs typeface="Segoe UI"/>
              </a:rPr>
              <a:t>Azure</a:t>
            </a:r>
            <a:r>
              <a:rPr sz="794" spc="-9" dirty="0">
                <a:latin typeface="Segoe UI"/>
                <a:cs typeface="Segoe UI"/>
              </a:rPr>
              <a:t> </a:t>
            </a:r>
            <a:r>
              <a:rPr sz="794" dirty="0">
                <a:latin typeface="Segoe UI"/>
                <a:cs typeface="Segoe UI"/>
              </a:rPr>
              <a:t>data</a:t>
            </a:r>
            <a:r>
              <a:rPr sz="794" spc="-4" dirty="0">
                <a:latin typeface="Segoe UI"/>
                <a:cs typeface="Segoe UI"/>
              </a:rPr>
              <a:t> </a:t>
            </a:r>
            <a:r>
              <a:rPr sz="794" spc="-9" dirty="0">
                <a:latin typeface="Segoe UI"/>
                <a:cs typeface="Segoe UI"/>
              </a:rPr>
              <a:t>engineer</a:t>
            </a:r>
            <a:endParaRPr sz="794">
              <a:latin typeface="Segoe UI"/>
              <a:cs typeface="Segoe UI"/>
            </a:endParaRPr>
          </a:p>
        </p:txBody>
      </p:sp>
      <p:sp>
        <p:nvSpPr>
          <p:cNvPr id="13" name="object 13"/>
          <p:cNvSpPr txBox="1"/>
          <p:nvPr/>
        </p:nvSpPr>
        <p:spPr>
          <a:xfrm>
            <a:off x="4902797" y="3443139"/>
            <a:ext cx="1193987" cy="133528"/>
          </a:xfrm>
          <a:prstGeom prst="rect">
            <a:avLst/>
          </a:prstGeom>
        </p:spPr>
        <p:txBody>
          <a:bodyPr vert="horz" wrap="square" lIns="0" tIns="11206" rIns="0" bIns="0" rtlCol="0">
            <a:spAutoFit/>
          </a:bodyPr>
          <a:lstStyle/>
          <a:p>
            <a:pPr marL="11206">
              <a:spcBef>
                <a:spcPts val="88"/>
              </a:spcBef>
            </a:pPr>
            <a:r>
              <a:rPr sz="794" b="1" dirty="0">
                <a:solidFill>
                  <a:srgbClr val="0068B8"/>
                </a:solidFill>
                <a:latin typeface="Segoe UI Semibold"/>
                <a:cs typeface="Segoe UI Semibold"/>
              </a:rPr>
              <a:t>Migrate</a:t>
            </a:r>
            <a:r>
              <a:rPr sz="794" b="1" spc="-18" dirty="0">
                <a:solidFill>
                  <a:srgbClr val="0068B8"/>
                </a:solidFill>
                <a:latin typeface="Segoe UI Semibold"/>
                <a:cs typeface="Segoe UI Semibold"/>
              </a:rPr>
              <a:t> </a:t>
            </a:r>
            <a:r>
              <a:rPr sz="794" b="1" dirty="0">
                <a:solidFill>
                  <a:srgbClr val="0068B8"/>
                </a:solidFill>
                <a:latin typeface="Segoe UI Semibold"/>
                <a:cs typeface="Segoe UI Semibold"/>
              </a:rPr>
              <a:t>data</a:t>
            </a:r>
            <a:r>
              <a:rPr sz="794" b="1" spc="-13" dirty="0">
                <a:solidFill>
                  <a:srgbClr val="0068B8"/>
                </a:solidFill>
                <a:latin typeface="Segoe UI Semibold"/>
                <a:cs typeface="Segoe UI Semibold"/>
              </a:rPr>
              <a:t> </a:t>
            </a:r>
            <a:r>
              <a:rPr sz="794" b="1" dirty="0">
                <a:solidFill>
                  <a:srgbClr val="0068B8"/>
                </a:solidFill>
                <a:latin typeface="Segoe UI Semibold"/>
                <a:cs typeface="Segoe UI Semibold"/>
              </a:rPr>
              <a:t>to</a:t>
            </a:r>
            <a:r>
              <a:rPr sz="794" b="1" spc="-18" dirty="0">
                <a:solidFill>
                  <a:srgbClr val="0068B8"/>
                </a:solidFill>
                <a:latin typeface="Segoe UI Semibold"/>
                <a:cs typeface="Segoe UI Semibold"/>
              </a:rPr>
              <a:t> </a:t>
            </a:r>
            <a:r>
              <a:rPr sz="794" b="1" dirty="0">
                <a:solidFill>
                  <a:srgbClr val="0068B8"/>
                </a:solidFill>
                <a:latin typeface="Segoe UI Semibold"/>
                <a:cs typeface="Segoe UI Semibold"/>
              </a:rPr>
              <a:t>the</a:t>
            </a:r>
            <a:r>
              <a:rPr sz="794" b="1" spc="-13" dirty="0">
                <a:solidFill>
                  <a:srgbClr val="0068B8"/>
                </a:solidFill>
                <a:latin typeface="Segoe UI Semibold"/>
                <a:cs typeface="Segoe UI Semibold"/>
              </a:rPr>
              <a:t> </a:t>
            </a:r>
            <a:r>
              <a:rPr sz="794" b="1" spc="-9" dirty="0">
                <a:solidFill>
                  <a:srgbClr val="0068B8"/>
                </a:solidFill>
                <a:latin typeface="Segoe UI Semibold"/>
                <a:cs typeface="Segoe UI Semibold"/>
              </a:rPr>
              <a:t>cloud</a:t>
            </a:r>
            <a:endParaRPr sz="794">
              <a:latin typeface="Segoe UI Semibold"/>
              <a:cs typeface="Segoe UI Semibold"/>
            </a:endParaRPr>
          </a:p>
        </p:txBody>
      </p:sp>
      <p:sp>
        <p:nvSpPr>
          <p:cNvPr id="14" name="object 14"/>
          <p:cNvSpPr txBox="1"/>
          <p:nvPr/>
        </p:nvSpPr>
        <p:spPr>
          <a:xfrm>
            <a:off x="7704269" y="2333756"/>
            <a:ext cx="1499907" cy="414148"/>
          </a:xfrm>
          <a:prstGeom prst="rect">
            <a:avLst/>
          </a:prstGeom>
        </p:spPr>
        <p:txBody>
          <a:bodyPr vert="horz" wrap="square" lIns="0" tIns="22412" rIns="0" bIns="0" rtlCol="0">
            <a:spAutoFit/>
          </a:bodyPr>
          <a:lstStyle/>
          <a:p>
            <a:pPr marL="11206" marR="4483">
              <a:lnSpc>
                <a:spcPts val="882"/>
              </a:lnSpc>
              <a:spcBef>
                <a:spcPts val="176"/>
              </a:spcBef>
            </a:pPr>
            <a:r>
              <a:rPr sz="794" b="1" dirty="0">
                <a:solidFill>
                  <a:srgbClr val="0068B8"/>
                </a:solidFill>
                <a:latin typeface="Segoe UI Semibold"/>
                <a:cs typeface="Segoe UI Semibold"/>
              </a:rPr>
              <a:t>Build,</a:t>
            </a:r>
            <a:r>
              <a:rPr sz="794" b="1" spc="-9" dirty="0">
                <a:solidFill>
                  <a:srgbClr val="0068B8"/>
                </a:solidFill>
                <a:latin typeface="Segoe UI Semibold"/>
                <a:cs typeface="Segoe UI Semibold"/>
              </a:rPr>
              <a:t> </a:t>
            </a:r>
            <a:r>
              <a:rPr sz="794" b="1" dirty="0">
                <a:solidFill>
                  <a:srgbClr val="0068B8"/>
                </a:solidFill>
                <a:latin typeface="Segoe UI Semibold"/>
                <a:cs typeface="Segoe UI Semibold"/>
              </a:rPr>
              <a:t>train,</a:t>
            </a:r>
            <a:r>
              <a:rPr sz="794" b="1" spc="-9" dirty="0">
                <a:solidFill>
                  <a:srgbClr val="0068B8"/>
                </a:solidFill>
                <a:latin typeface="Segoe UI Semibold"/>
                <a:cs typeface="Segoe UI Semibold"/>
              </a:rPr>
              <a:t> </a:t>
            </a:r>
            <a:r>
              <a:rPr sz="794" b="1" dirty="0">
                <a:solidFill>
                  <a:srgbClr val="0068B8"/>
                </a:solidFill>
                <a:latin typeface="Segoe UI Semibold"/>
                <a:cs typeface="Segoe UI Semibold"/>
              </a:rPr>
              <a:t>and</a:t>
            </a:r>
            <a:r>
              <a:rPr sz="794" b="1" spc="-4" dirty="0">
                <a:solidFill>
                  <a:srgbClr val="0068B8"/>
                </a:solidFill>
                <a:latin typeface="Segoe UI Semibold"/>
                <a:cs typeface="Segoe UI Semibold"/>
              </a:rPr>
              <a:t> </a:t>
            </a:r>
            <a:r>
              <a:rPr sz="794" b="1" dirty="0">
                <a:solidFill>
                  <a:srgbClr val="0068B8"/>
                </a:solidFill>
                <a:latin typeface="Segoe UI Semibold"/>
                <a:cs typeface="Segoe UI Semibold"/>
              </a:rPr>
              <a:t>deploy</a:t>
            </a:r>
            <a:r>
              <a:rPr sz="794" b="1" spc="-4" dirty="0">
                <a:solidFill>
                  <a:srgbClr val="0068B8"/>
                </a:solidFill>
                <a:latin typeface="Segoe UI Semibold"/>
                <a:cs typeface="Segoe UI Semibold"/>
              </a:rPr>
              <a:t> </a:t>
            </a:r>
            <a:r>
              <a:rPr sz="794" b="1" spc="-9" dirty="0">
                <a:solidFill>
                  <a:srgbClr val="0068B8"/>
                </a:solidFill>
                <a:latin typeface="Segoe UI Semibold"/>
                <a:cs typeface="Segoe UI Semibold"/>
              </a:rPr>
              <a:t>machine </a:t>
            </a:r>
            <a:r>
              <a:rPr sz="794" b="1" dirty="0">
                <a:solidFill>
                  <a:srgbClr val="0068B8"/>
                </a:solidFill>
                <a:latin typeface="Segoe UI Semibold"/>
                <a:cs typeface="Segoe UI Semibold"/>
              </a:rPr>
              <a:t>learning</a:t>
            </a:r>
            <a:r>
              <a:rPr sz="794" b="1" spc="-35" dirty="0">
                <a:solidFill>
                  <a:srgbClr val="0068B8"/>
                </a:solidFill>
                <a:latin typeface="Segoe UI Semibold"/>
                <a:cs typeface="Segoe UI Semibold"/>
              </a:rPr>
              <a:t> </a:t>
            </a:r>
            <a:r>
              <a:rPr sz="794" b="1" spc="-9" dirty="0">
                <a:solidFill>
                  <a:srgbClr val="0068B8"/>
                </a:solidFill>
                <a:latin typeface="Segoe UI Semibold"/>
                <a:cs typeface="Segoe UI Semibold"/>
              </a:rPr>
              <a:t>models</a:t>
            </a:r>
            <a:endParaRPr sz="794">
              <a:latin typeface="Segoe UI Semibold"/>
              <a:cs typeface="Segoe UI Semibold"/>
            </a:endParaRPr>
          </a:p>
          <a:p>
            <a:pPr marL="11206">
              <a:spcBef>
                <a:spcPts val="309"/>
              </a:spcBef>
            </a:pPr>
            <a:r>
              <a:rPr sz="794" dirty="0">
                <a:latin typeface="Segoe UI"/>
                <a:cs typeface="Segoe UI"/>
              </a:rPr>
              <a:t>Azure</a:t>
            </a:r>
            <a:r>
              <a:rPr sz="794" spc="-9" dirty="0">
                <a:latin typeface="Segoe UI"/>
                <a:cs typeface="Segoe UI"/>
              </a:rPr>
              <a:t> </a:t>
            </a:r>
            <a:r>
              <a:rPr sz="794" dirty="0">
                <a:latin typeface="Segoe UI"/>
                <a:cs typeface="Segoe UI"/>
              </a:rPr>
              <a:t>data</a:t>
            </a:r>
            <a:r>
              <a:rPr sz="794" spc="-4" dirty="0">
                <a:latin typeface="Segoe UI"/>
                <a:cs typeface="Segoe UI"/>
              </a:rPr>
              <a:t> </a:t>
            </a:r>
            <a:r>
              <a:rPr sz="794" spc="-9" dirty="0">
                <a:latin typeface="Segoe UI"/>
                <a:cs typeface="Segoe UI"/>
              </a:rPr>
              <a:t>scientist</a:t>
            </a:r>
            <a:endParaRPr sz="794">
              <a:latin typeface="Segoe UI"/>
              <a:cs typeface="Segoe UI"/>
            </a:endParaRPr>
          </a:p>
        </p:txBody>
      </p:sp>
      <p:sp>
        <p:nvSpPr>
          <p:cNvPr id="15" name="object 15">
            <a:hlinkClick r:id="rId3"/>
          </p:cNvPr>
          <p:cNvSpPr/>
          <p:nvPr/>
        </p:nvSpPr>
        <p:spPr>
          <a:xfrm>
            <a:off x="3198607" y="2933790"/>
            <a:ext cx="713815" cy="214592"/>
          </a:xfrm>
          <a:custGeom>
            <a:avLst/>
            <a:gdLst/>
            <a:ahLst/>
            <a:cxnLst/>
            <a:rect l="l" t="t" r="r" b="b"/>
            <a:pathLst>
              <a:path w="808989"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9"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16" name="object 16"/>
          <p:cNvSpPr txBox="1"/>
          <p:nvPr/>
        </p:nvSpPr>
        <p:spPr>
          <a:xfrm>
            <a:off x="3275311" y="2972765"/>
            <a:ext cx="550209"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3"/>
              </a:rPr>
              <a:t>Exam</a:t>
            </a:r>
            <a:r>
              <a:rPr sz="706" spc="13" dirty="0">
                <a:latin typeface="Segoe UI"/>
                <a:cs typeface="Segoe UI"/>
                <a:hlinkClick r:id="rId3"/>
              </a:rPr>
              <a:t> </a:t>
            </a:r>
            <a:r>
              <a:rPr sz="706" spc="-9" dirty="0">
                <a:latin typeface="Segoe UI"/>
                <a:cs typeface="Segoe UI"/>
                <a:hlinkClick r:id="rId3"/>
              </a:rPr>
              <a:t>DP-</a:t>
            </a:r>
            <a:r>
              <a:rPr sz="706" spc="-22" dirty="0">
                <a:latin typeface="Segoe UI"/>
                <a:cs typeface="Segoe UI"/>
                <a:hlinkClick r:id="rId3"/>
              </a:rPr>
              <a:t>300</a:t>
            </a:r>
            <a:endParaRPr sz="706" dirty="0">
              <a:latin typeface="Segoe UI"/>
              <a:cs typeface="Segoe UI"/>
            </a:endParaRPr>
          </a:p>
        </p:txBody>
      </p:sp>
      <p:sp>
        <p:nvSpPr>
          <p:cNvPr id="17" name="object 17">
            <a:hlinkClick r:id="rId4"/>
          </p:cNvPr>
          <p:cNvSpPr/>
          <p:nvPr/>
        </p:nvSpPr>
        <p:spPr>
          <a:xfrm>
            <a:off x="6010048" y="2928187"/>
            <a:ext cx="713815" cy="214592"/>
          </a:xfrm>
          <a:custGeom>
            <a:avLst/>
            <a:gdLst/>
            <a:ahLst/>
            <a:cxnLst/>
            <a:rect l="l" t="t" r="r" b="b"/>
            <a:pathLst>
              <a:path w="808989"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8"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18" name="object 18"/>
          <p:cNvSpPr txBox="1"/>
          <p:nvPr/>
        </p:nvSpPr>
        <p:spPr>
          <a:xfrm>
            <a:off x="6086753" y="2967162"/>
            <a:ext cx="550209"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4"/>
              </a:rPr>
              <a:t>Exam</a:t>
            </a:r>
            <a:r>
              <a:rPr sz="706" spc="13" dirty="0">
                <a:latin typeface="Segoe UI"/>
                <a:cs typeface="Segoe UI"/>
                <a:hlinkClick r:id="rId4"/>
              </a:rPr>
              <a:t> </a:t>
            </a:r>
            <a:r>
              <a:rPr sz="706" spc="-9" dirty="0">
                <a:latin typeface="Segoe UI"/>
                <a:cs typeface="Segoe UI"/>
                <a:hlinkClick r:id="rId4"/>
              </a:rPr>
              <a:t>DP-</a:t>
            </a:r>
            <a:r>
              <a:rPr sz="706" spc="-22" dirty="0">
                <a:latin typeface="Segoe UI"/>
                <a:cs typeface="Segoe UI"/>
                <a:hlinkClick r:id="rId4"/>
              </a:rPr>
              <a:t>203</a:t>
            </a:r>
            <a:endParaRPr sz="706" dirty="0">
              <a:latin typeface="Segoe UI"/>
              <a:cs typeface="Segoe UI"/>
            </a:endParaRPr>
          </a:p>
        </p:txBody>
      </p:sp>
      <p:sp>
        <p:nvSpPr>
          <p:cNvPr id="19" name="object 19">
            <a:hlinkClick r:id="rId5"/>
          </p:cNvPr>
          <p:cNvSpPr/>
          <p:nvPr/>
        </p:nvSpPr>
        <p:spPr>
          <a:xfrm>
            <a:off x="8811520" y="2928187"/>
            <a:ext cx="713815" cy="214592"/>
          </a:xfrm>
          <a:custGeom>
            <a:avLst/>
            <a:gdLst/>
            <a:ahLst/>
            <a:cxnLst/>
            <a:rect l="l" t="t" r="r" b="b"/>
            <a:pathLst>
              <a:path w="808990"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9"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20" name="object 20"/>
          <p:cNvSpPr txBox="1"/>
          <p:nvPr/>
        </p:nvSpPr>
        <p:spPr>
          <a:xfrm>
            <a:off x="8888223" y="2967162"/>
            <a:ext cx="550209"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5"/>
              </a:rPr>
              <a:t>Exam</a:t>
            </a:r>
            <a:r>
              <a:rPr sz="706" spc="13" dirty="0">
                <a:latin typeface="Segoe UI"/>
                <a:cs typeface="Segoe UI"/>
                <a:hlinkClick r:id="rId5"/>
              </a:rPr>
              <a:t> </a:t>
            </a:r>
            <a:r>
              <a:rPr sz="706" spc="-9" dirty="0">
                <a:latin typeface="Segoe UI"/>
                <a:cs typeface="Segoe UI"/>
                <a:hlinkClick r:id="rId5"/>
              </a:rPr>
              <a:t>DP-</a:t>
            </a:r>
            <a:r>
              <a:rPr sz="706" spc="-22" dirty="0">
                <a:latin typeface="Segoe UI"/>
                <a:cs typeface="Segoe UI"/>
                <a:hlinkClick r:id="rId5"/>
              </a:rPr>
              <a:t>100</a:t>
            </a:r>
            <a:endParaRPr sz="706" dirty="0">
              <a:latin typeface="Segoe UI"/>
              <a:cs typeface="Segoe UI"/>
            </a:endParaRPr>
          </a:p>
        </p:txBody>
      </p:sp>
      <p:sp>
        <p:nvSpPr>
          <p:cNvPr id="21" name="object 21">
            <a:hlinkClick r:id="rId6"/>
          </p:cNvPr>
          <p:cNvSpPr/>
          <p:nvPr/>
        </p:nvSpPr>
        <p:spPr>
          <a:xfrm>
            <a:off x="8811520" y="3186634"/>
            <a:ext cx="713815" cy="214592"/>
          </a:xfrm>
          <a:custGeom>
            <a:avLst/>
            <a:gdLst/>
            <a:ahLst/>
            <a:cxnLst/>
            <a:rect l="l" t="t" r="r" b="b"/>
            <a:pathLst>
              <a:path w="808990"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9"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22" name="object 22"/>
          <p:cNvSpPr txBox="1"/>
          <p:nvPr/>
        </p:nvSpPr>
        <p:spPr>
          <a:xfrm>
            <a:off x="8888223" y="3225606"/>
            <a:ext cx="550209"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6"/>
              </a:rPr>
              <a:t>Exam</a:t>
            </a:r>
            <a:r>
              <a:rPr sz="706" spc="13" dirty="0">
                <a:latin typeface="Segoe UI"/>
                <a:cs typeface="Segoe UI"/>
                <a:hlinkClick r:id="rId6"/>
              </a:rPr>
              <a:t> </a:t>
            </a:r>
            <a:r>
              <a:rPr sz="706" spc="-9" dirty="0">
                <a:latin typeface="Segoe UI"/>
                <a:cs typeface="Segoe UI"/>
                <a:hlinkClick r:id="rId6"/>
              </a:rPr>
              <a:t>DP-</a:t>
            </a:r>
            <a:r>
              <a:rPr sz="706" spc="-22" dirty="0">
                <a:latin typeface="Segoe UI"/>
                <a:cs typeface="Segoe UI"/>
                <a:hlinkClick r:id="rId6"/>
              </a:rPr>
              <a:t>090</a:t>
            </a:r>
            <a:endParaRPr sz="706" dirty="0">
              <a:latin typeface="Segoe UI"/>
              <a:cs typeface="Segoe UI"/>
            </a:endParaRPr>
          </a:p>
        </p:txBody>
      </p:sp>
      <p:sp>
        <p:nvSpPr>
          <p:cNvPr id="23" name="object 23">
            <a:hlinkClick r:id="rId7"/>
          </p:cNvPr>
          <p:cNvSpPr/>
          <p:nvPr/>
        </p:nvSpPr>
        <p:spPr>
          <a:xfrm>
            <a:off x="5051721" y="2928187"/>
            <a:ext cx="781050" cy="214592"/>
          </a:xfrm>
          <a:custGeom>
            <a:avLst/>
            <a:gdLst/>
            <a:ahLst/>
            <a:cxnLst/>
            <a:rect l="l" t="t" r="r" b="b"/>
            <a:pathLst>
              <a:path w="885189"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1"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24" name="object 24"/>
          <p:cNvSpPr txBox="1"/>
          <p:nvPr/>
        </p:nvSpPr>
        <p:spPr>
          <a:xfrm>
            <a:off x="5128425" y="2967162"/>
            <a:ext cx="616324"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7"/>
              </a:rPr>
              <a:t>Course</a:t>
            </a:r>
            <a:r>
              <a:rPr sz="706" spc="-4" dirty="0">
                <a:latin typeface="Segoe UI"/>
                <a:cs typeface="Segoe UI"/>
                <a:hlinkClick r:id="rId7"/>
              </a:rPr>
              <a:t> </a:t>
            </a:r>
            <a:r>
              <a:rPr sz="706" spc="-9" dirty="0">
                <a:latin typeface="Segoe UI"/>
                <a:cs typeface="Segoe UI"/>
                <a:hlinkClick r:id="rId7"/>
              </a:rPr>
              <a:t>DP-</a:t>
            </a:r>
            <a:r>
              <a:rPr sz="706" spc="-22" dirty="0">
                <a:latin typeface="Segoe UI"/>
                <a:cs typeface="Segoe UI"/>
                <a:hlinkClick r:id="rId7"/>
              </a:rPr>
              <a:t>203</a:t>
            </a:r>
            <a:endParaRPr sz="706" dirty="0">
              <a:latin typeface="Segoe UI"/>
              <a:cs typeface="Segoe UI"/>
            </a:endParaRPr>
          </a:p>
        </p:txBody>
      </p:sp>
      <p:sp>
        <p:nvSpPr>
          <p:cNvPr id="25" name="object 25">
            <a:hlinkClick r:id="rId8"/>
          </p:cNvPr>
          <p:cNvSpPr/>
          <p:nvPr/>
        </p:nvSpPr>
        <p:spPr>
          <a:xfrm>
            <a:off x="7853193" y="2928187"/>
            <a:ext cx="781050" cy="214592"/>
          </a:xfrm>
          <a:custGeom>
            <a:avLst/>
            <a:gdLst/>
            <a:ahLst/>
            <a:cxnLst/>
            <a:rect l="l" t="t" r="r" b="b"/>
            <a:pathLst>
              <a:path w="885190"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2"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26" name="object 26"/>
          <p:cNvSpPr txBox="1"/>
          <p:nvPr/>
        </p:nvSpPr>
        <p:spPr>
          <a:xfrm>
            <a:off x="7929895" y="2967162"/>
            <a:ext cx="616324"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8"/>
              </a:rPr>
              <a:t>Course</a:t>
            </a:r>
            <a:r>
              <a:rPr sz="706" spc="-4" dirty="0">
                <a:latin typeface="Segoe UI"/>
                <a:cs typeface="Segoe UI"/>
                <a:hlinkClick r:id="rId8"/>
              </a:rPr>
              <a:t> </a:t>
            </a:r>
            <a:r>
              <a:rPr sz="706" spc="-9" dirty="0">
                <a:latin typeface="Segoe UI"/>
                <a:cs typeface="Segoe UI"/>
                <a:hlinkClick r:id="rId8"/>
              </a:rPr>
              <a:t>DP-</a:t>
            </a:r>
            <a:r>
              <a:rPr sz="706" spc="-22" dirty="0">
                <a:latin typeface="Segoe UI"/>
                <a:cs typeface="Segoe UI"/>
                <a:hlinkClick r:id="rId8"/>
              </a:rPr>
              <a:t>100</a:t>
            </a:r>
            <a:endParaRPr sz="706" dirty="0">
              <a:latin typeface="Segoe UI"/>
              <a:cs typeface="Segoe UI"/>
            </a:endParaRPr>
          </a:p>
        </p:txBody>
      </p:sp>
      <p:sp>
        <p:nvSpPr>
          <p:cNvPr id="27" name="object 27">
            <a:hlinkClick r:id="rId9"/>
          </p:cNvPr>
          <p:cNvSpPr/>
          <p:nvPr/>
        </p:nvSpPr>
        <p:spPr>
          <a:xfrm>
            <a:off x="7853193" y="3186634"/>
            <a:ext cx="781050" cy="214592"/>
          </a:xfrm>
          <a:custGeom>
            <a:avLst/>
            <a:gdLst/>
            <a:ahLst/>
            <a:cxnLst/>
            <a:rect l="l" t="t" r="r" b="b"/>
            <a:pathLst>
              <a:path w="885190"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2"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28" name="object 28"/>
          <p:cNvSpPr txBox="1"/>
          <p:nvPr/>
        </p:nvSpPr>
        <p:spPr>
          <a:xfrm>
            <a:off x="7929895" y="3225606"/>
            <a:ext cx="616324"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9"/>
              </a:rPr>
              <a:t>Course</a:t>
            </a:r>
            <a:r>
              <a:rPr sz="706" spc="-4" dirty="0">
                <a:latin typeface="Segoe UI"/>
                <a:cs typeface="Segoe UI"/>
                <a:hlinkClick r:id="rId9"/>
              </a:rPr>
              <a:t> </a:t>
            </a:r>
            <a:r>
              <a:rPr sz="706" spc="-9" dirty="0">
                <a:latin typeface="Segoe UI"/>
                <a:cs typeface="Segoe UI"/>
                <a:hlinkClick r:id="rId9"/>
              </a:rPr>
              <a:t>DP-</a:t>
            </a:r>
            <a:r>
              <a:rPr sz="706" spc="-22" dirty="0">
                <a:latin typeface="Segoe UI"/>
                <a:cs typeface="Segoe UI"/>
                <a:hlinkClick r:id="rId9"/>
              </a:rPr>
              <a:t>090</a:t>
            </a:r>
            <a:endParaRPr sz="706" dirty="0">
              <a:latin typeface="Segoe UI"/>
              <a:cs typeface="Segoe UI"/>
            </a:endParaRPr>
          </a:p>
        </p:txBody>
      </p:sp>
      <p:sp>
        <p:nvSpPr>
          <p:cNvPr id="29" name="object 29">
            <a:hlinkClick r:id="rId10"/>
          </p:cNvPr>
          <p:cNvSpPr/>
          <p:nvPr/>
        </p:nvSpPr>
        <p:spPr>
          <a:xfrm>
            <a:off x="2239384" y="2933790"/>
            <a:ext cx="781050" cy="214592"/>
          </a:xfrm>
          <a:custGeom>
            <a:avLst/>
            <a:gdLst/>
            <a:ahLst/>
            <a:cxnLst/>
            <a:rect l="l" t="t" r="r" b="b"/>
            <a:pathLst>
              <a:path w="885190"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2"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30" name="object 30"/>
          <p:cNvSpPr txBox="1"/>
          <p:nvPr/>
        </p:nvSpPr>
        <p:spPr>
          <a:xfrm>
            <a:off x="2316087" y="2972765"/>
            <a:ext cx="616324"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10"/>
              </a:rPr>
              <a:t>Course</a:t>
            </a:r>
            <a:r>
              <a:rPr sz="706" spc="-4" dirty="0">
                <a:latin typeface="Segoe UI"/>
                <a:cs typeface="Segoe UI"/>
                <a:hlinkClick r:id="rId10"/>
              </a:rPr>
              <a:t> </a:t>
            </a:r>
            <a:r>
              <a:rPr sz="706" spc="-9" dirty="0">
                <a:latin typeface="Segoe UI"/>
                <a:cs typeface="Segoe UI"/>
                <a:hlinkClick r:id="rId10"/>
              </a:rPr>
              <a:t>DP-</a:t>
            </a:r>
            <a:r>
              <a:rPr sz="706" spc="-22" dirty="0">
                <a:latin typeface="Segoe UI"/>
                <a:cs typeface="Segoe UI"/>
                <a:hlinkClick r:id="rId10"/>
              </a:rPr>
              <a:t>300</a:t>
            </a:r>
            <a:endParaRPr sz="706" dirty="0">
              <a:latin typeface="Segoe UI"/>
              <a:cs typeface="Segoe UI"/>
            </a:endParaRPr>
          </a:p>
        </p:txBody>
      </p:sp>
      <p:pic>
        <p:nvPicPr>
          <p:cNvPr id="31" name="object 31">
            <a:hlinkClick r:id="rId11"/>
          </p:cNvPr>
          <p:cNvPicPr/>
          <p:nvPr/>
        </p:nvPicPr>
        <p:blipFill>
          <a:blip r:embed="rId12" cstate="print"/>
          <a:stretch>
            <a:fillRect/>
          </a:stretch>
        </p:blipFill>
        <p:spPr>
          <a:xfrm>
            <a:off x="6595234" y="2583857"/>
            <a:ext cx="189356" cy="189356"/>
          </a:xfrm>
          <a:prstGeom prst="rect">
            <a:avLst/>
          </a:prstGeom>
        </p:spPr>
      </p:pic>
      <p:pic>
        <p:nvPicPr>
          <p:cNvPr id="32" name="object 32">
            <a:hlinkClick r:id="rId13"/>
          </p:cNvPr>
          <p:cNvPicPr/>
          <p:nvPr/>
        </p:nvPicPr>
        <p:blipFill>
          <a:blip r:embed="rId14" cstate="print"/>
          <a:stretch>
            <a:fillRect/>
          </a:stretch>
        </p:blipFill>
        <p:spPr>
          <a:xfrm>
            <a:off x="3778093" y="2583857"/>
            <a:ext cx="189356" cy="189356"/>
          </a:xfrm>
          <a:prstGeom prst="rect">
            <a:avLst/>
          </a:prstGeom>
        </p:spPr>
      </p:pic>
      <p:pic>
        <p:nvPicPr>
          <p:cNvPr id="33" name="object 33">
            <a:hlinkClick r:id="rId15"/>
          </p:cNvPr>
          <p:cNvPicPr/>
          <p:nvPr/>
        </p:nvPicPr>
        <p:blipFill>
          <a:blip r:embed="rId16" cstate="print"/>
          <a:stretch>
            <a:fillRect/>
          </a:stretch>
        </p:blipFill>
        <p:spPr>
          <a:xfrm>
            <a:off x="7061053" y="3701532"/>
            <a:ext cx="189356" cy="189356"/>
          </a:xfrm>
          <a:prstGeom prst="rect">
            <a:avLst/>
          </a:prstGeom>
        </p:spPr>
      </p:pic>
      <p:grpSp>
        <p:nvGrpSpPr>
          <p:cNvPr id="34" name="object 34"/>
          <p:cNvGrpSpPr/>
          <p:nvPr/>
        </p:nvGrpSpPr>
        <p:grpSpPr>
          <a:xfrm>
            <a:off x="7449847" y="2588116"/>
            <a:ext cx="2613772" cy="800660"/>
            <a:chOff x="6563559" y="2933197"/>
            <a:chExt cx="2962275" cy="907415"/>
          </a:xfrm>
        </p:grpSpPr>
        <p:pic>
          <p:nvPicPr>
            <p:cNvPr id="35" name="object 35">
              <a:hlinkClick r:id="rId17"/>
            </p:cNvPr>
            <p:cNvPicPr/>
            <p:nvPr/>
          </p:nvPicPr>
          <p:blipFill>
            <a:blip r:embed="rId18" cstate="print"/>
            <a:stretch>
              <a:fillRect/>
            </a:stretch>
          </p:blipFill>
          <p:spPr>
            <a:xfrm>
              <a:off x="9017002" y="2933197"/>
              <a:ext cx="214604" cy="214604"/>
            </a:xfrm>
            <a:prstGeom prst="rect">
              <a:avLst/>
            </a:prstGeom>
          </p:spPr>
        </p:pic>
        <p:pic>
          <p:nvPicPr>
            <p:cNvPr id="36" name="object 36">
              <a:hlinkClick r:id="rId19"/>
            </p:cNvPr>
            <p:cNvPicPr/>
            <p:nvPr/>
          </p:nvPicPr>
          <p:blipFill>
            <a:blip r:embed="rId20" cstate="print"/>
            <a:stretch>
              <a:fillRect/>
            </a:stretch>
          </p:blipFill>
          <p:spPr>
            <a:xfrm>
              <a:off x="9288761" y="2934947"/>
              <a:ext cx="214604" cy="214604"/>
            </a:xfrm>
            <a:prstGeom prst="rect">
              <a:avLst/>
            </a:prstGeom>
          </p:spPr>
        </p:pic>
        <p:sp>
          <p:nvSpPr>
            <p:cNvPr id="37" name="object 37"/>
            <p:cNvSpPr/>
            <p:nvPr/>
          </p:nvSpPr>
          <p:spPr>
            <a:xfrm>
              <a:off x="6870953" y="3212336"/>
              <a:ext cx="2654300"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pic>
          <p:nvPicPr>
            <p:cNvPr id="38" name="object 38"/>
            <p:cNvPicPr/>
            <p:nvPr/>
          </p:nvPicPr>
          <p:blipFill>
            <a:blip r:embed="rId21" cstate="print"/>
            <a:stretch>
              <a:fillRect/>
            </a:stretch>
          </p:blipFill>
          <p:spPr>
            <a:xfrm>
              <a:off x="6563559" y="3122625"/>
              <a:ext cx="103200" cy="103187"/>
            </a:xfrm>
            <a:prstGeom prst="rect">
              <a:avLst/>
            </a:prstGeom>
          </p:spPr>
        </p:pic>
        <p:pic>
          <p:nvPicPr>
            <p:cNvPr id="39" name="object 39"/>
            <p:cNvPicPr/>
            <p:nvPr/>
          </p:nvPicPr>
          <p:blipFill>
            <a:blip r:embed="rId22" cstate="print"/>
            <a:stretch>
              <a:fillRect/>
            </a:stretch>
          </p:blipFill>
          <p:spPr>
            <a:xfrm>
              <a:off x="7962772" y="3332800"/>
              <a:ext cx="214604" cy="214604"/>
            </a:xfrm>
            <a:prstGeom prst="rect">
              <a:avLst/>
            </a:prstGeom>
          </p:spPr>
        </p:pic>
        <p:pic>
          <p:nvPicPr>
            <p:cNvPr id="40" name="object 40"/>
            <p:cNvPicPr/>
            <p:nvPr/>
          </p:nvPicPr>
          <p:blipFill>
            <a:blip r:embed="rId22" cstate="print"/>
            <a:stretch>
              <a:fillRect/>
            </a:stretch>
          </p:blipFill>
          <p:spPr>
            <a:xfrm>
              <a:off x="7962772" y="3625702"/>
              <a:ext cx="214604" cy="214604"/>
            </a:xfrm>
            <a:prstGeom prst="rect">
              <a:avLst/>
            </a:prstGeom>
          </p:spPr>
        </p:pic>
        <p:pic>
          <p:nvPicPr>
            <p:cNvPr id="41" name="object 41"/>
            <p:cNvPicPr/>
            <p:nvPr/>
          </p:nvPicPr>
          <p:blipFill>
            <a:blip r:embed="rId23" cstate="print"/>
            <a:stretch>
              <a:fillRect/>
            </a:stretch>
          </p:blipFill>
          <p:spPr>
            <a:xfrm>
              <a:off x="6876667" y="3332800"/>
              <a:ext cx="214604" cy="214604"/>
            </a:xfrm>
            <a:prstGeom prst="rect">
              <a:avLst/>
            </a:prstGeom>
          </p:spPr>
        </p:pic>
        <p:pic>
          <p:nvPicPr>
            <p:cNvPr id="42" name="object 42"/>
            <p:cNvPicPr/>
            <p:nvPr/>
          </p:nvPicPr>
          <p:blipFill>
            <a:blip r:embed="rId23" cstate="print"/>
            <a:stretch>
              <a:fillRect/>
            </a:stretch>
          </p:blipFill>
          <p:spPr>
            <a:xfrm>
              <a:off x="6876667" y="3625702"/>
              <a:ext cx="214604" cy="214604"/>
            </a:xfrm>
            <a:prstGeom prst="rect">
              <a:avLst/>
            </a:prstGeom>
          </p:spPr>
        </p:pic>
      </p:grpSp>
      <p:pic>
        <p:nvPicPr>
          <p:cNvPr id="43" name="object 43">
            <a:hlinkClick r:id="rId24"/>
          </p:cNvPr>
          <p:cNvPicPr/>
          <p:nvPr/>
        </p:nvPicPr>
        <p:blipFill>
          <a:blip r:embed="rId25" cstate="print"/>
          <a:stretch>
            <a:fillRect/>
          </a:stretch>
        </p:blipFill>
        <p:spPr>
          <a:xfrm>
            <a:off x="7074809" y="2583857"/>
            <a:ext cx="189356" cy="189356"/>
          </a:xfrm>
          <a:prstGeom prst="rect">
            <a:avLst/>
          </a:prstGeom>
        </p:spPr>
      </p:pic>
      <p:pic>
        <p:nvPicPr>
          <p:cNvPr id="44" name="object 44">
            <a:hlinkClick r:id="rId26"/>
          </p:cNvPr>
          <p:cNvPicPr/>
          <p:nvPr/>
        </p:nvPicPr>
        <p:blipFill>
          <a:blip r:embed="rId27" cstate="print"/>
          <a:stretch>
            <a:fillRect/>
          </a:stretch>
        </p:blipFill>
        <p:spPr>
          <a:xfrm>
            <a:off x="4257668" y="2583857"/>
            <a:ext cx="189356" cy="189356"/>
          </a:xfrm>
          <a:prstGeom prst="rect">
            <a:avLst/>
          </a:prstGeom>
        </p:spPr>
      </p:pic>
      <p:sp>
        <p:nvSpPr>
          <p:cNvPr id="45" name="object 45"/>
          <p:cNvSpPr/>
          <p:nvPr/>
        </p:nvSpPr>
        <p:spPr>
          <a:xfrm>
            <a:off x="2117912" y="2834414"/>
            <a:ext cx="2342029"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sp>
        <p:nvSpPr>
          <p:cNvPr id="46" name="object 46"/>
          <p:cNvSpPr/>
          <p:nvPr/>
        </p:nvSpPr>
        <p:spPr>
          <a:xfrm>
            <a:off x="4919606" y="2834414"/>
            <a:ext cx="2342029"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sp>
        <p:nvSpPr>
          <p:cNvPr id="47" name="object 47"/>
          <p:cNvSpPr/>
          <p:nvPr/>
        </p:nvSpPr>
        <p:spPr>
          <a:xfrm>
            <a:off x="4919606" y="3943796"/>
            <a:ext cx="2342029"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pic>
        <p:nvPicPr>
          <p:cNvPr id="48" name="object 48"/>
          <p:cNvPicPr/>
          <p:nvPr/>
        </p:nvPicPr>
        <p:blipFill>
          <a:blip r:embed="rId28" cstate="print"/>
          <a:stretch>
            <a:fillRect/>
          </a:stretch>
        </p:blipFill>
        <p:spPr>
          <a:xfrm>
            <a:off x="4644611" y="2755258"/>
            <a:ext cx="91059" cy="91047"/>
          </a:xfrm>
          <a:prstGeom prst="rect">
            <a:avLst/>
          </a:prstGeom>
        </p:spPr>
      </p:pic>
      <p:pic>
        <p:nvPicPr>
          <p:cNvPr id="49" name="object 49"/>
          <p:cNvPicPr/>
          <p:nvPr/>
        </p:nvPicPr>
        <p:blipFill>
          <a:blip r:embed="rId28" cstate="print"/>
          <a:stretch>
            <a:fillRect/>
          </a:stretch>
        </p:blipFill>
        <p:spPr>
          <a:xfrm>
            <a:off x="4644611" y="3855962"/>
            <a:ext cx="91059" cy="91047"/>
          </a:xfrm>
          <a:prstGeom prst="rect">
            <a:avLst/>
          </a:prstGeom>
        </p:spPr>
      </p:pic>
      <p:pic>
        <p:nvPicPr>
          <p:cNvPr id="50" name="object 50"/>
          <p:cNvPicPr/>
          <p:nvPr/>
        </p:nvPicPr>
        <p:blipFill>
          <a:blip r:embed="rId29" cstate="print"/>
          <a:stretch>
            <a:fillRect/>
          </a:stretch>
        </p:blipFill>
        <p:spPr>
          <a:xfrm>
            <a:off x="2127363" y="1954917"/>
            <a:ext cx="146750" cy="238048"/>
          </a:xfrm>
          <a:prstGeom prst="rect">
            <a:avLst/>
          </a:prstGeom>
        </p:spPr>
      </p:pic>
      <p:pic>
        <p:nvPicPr>
          <p:cNvPr id="51" name="object 51"/>
          <p:cNvPicPr/>
          <p:nvPr/>
        </p:nvPicPr>
        <p:blipFill>
          <a:blip r:embed="rId22" cstate="print"/>
          <a:stretch>
            <a:fillRect/>
          </a:stretch>
        </p:blipFill>
        <p:spPr>
          <a:xfrm>
            <a:off x="5882976" y="2940706"/>
            <a:ext cx="189356" cy="189356"/>
          </a:xfrm>
          <a:prstGeom prst="rect">
            <a:avLst/>
          </a:prstGeom>
        </p:spPr>
      </p:pic>
      <p:pic>
        <p:nvPicPr>
          <p:cNvPr id="52" name="object 52"/>
          <p:cNvPicPr/>
          <p:nvPr/>
        </p:nvPicPr>
        <p:blipFill>
          <a:blip r:embed="rId22" cstate="print"/>
          <a:stretch>
            <a:fillRect/>
          </a:stretch>
        </p:blipFill>
        <p:spPr>
          <a:xfrm>
            <a:off x="3070414" y="2946309"/>
            <a:ext cx="189356" cy="189356"/>
          </a:xfrm>
          <a:prstGeom prst="rect">
            <a:avLst/>
          </a:prstGeom>
        </p:spPr>
      </p:pic>
      <p:pic>
        <p:nvPicPr>
          <p:cNvPr id="53" name="object 53"/>
          <p:cNvPicPr/>
          <p:nvPr/>
        </p:nvPicPr>
        <p:blipFill>
          <a:blip r:embed="rId23" cstate="print"/>
          <a:stretch>
            <a:fillRect/>
          </a:stretch>
        </p:blipFill>
        <p:spPr>
          <a:xfrm>
            <a:off x="4924648" y="2940706"/>
            <a:ext cx="189356" cy="189356"/>
          </a:xfrm>
          <a:prstGeom prst="rect">
            <a:avLst/>
          </a:prstGeom>
        </p:spPr>
      </p:pic>
      <p:sp>
        <p:nvSpPr>
          <p:cNvPr id="54" name="object 54">
            <a:hlinkClick r:id="rId30"/>
          </p:cNvPr>
          <p:cNvSpPr/>
          <p:nvPr/>
        </p:nvSpPr>
        <p:spPr>
          <a:xfrm>
            <a:off x="5052059" y="4053552"/>
            <a:ext cx="781050" cy="214592"/>
          </a:xfrm>
          <a:custGeom>
            <a:avLst/>
            <a:gdLst/>
            <a:ahLst/>
            <a:cxnLst/>
            <a:rect l="l" t="t" r="r" b="b"/>
            <a:pathLst>
              <a:path w="885189"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1"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55" name="object 55"/>
          <p:cNvSpPr txBox="1"/>
          <p:nvPr/>
        </p:nvSpPr>
        <p:spPr>
          <a:xfrm>
            <a:off x="5128764" y="4099619"/>
            <a:ext cx="616324"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30"/>
              </a:rPr>
              <a:t>Course</a:t>
            </a:r>
            <a:r>
              <a:rPr sz="706" spc="-4" dirty="0">
                <a:latin typeface="Segoe UI"/>
                <a:cs typeface="Segoe UI"/>
                <a:hlinkClick r:id="rId30"/>
              </a:rPr>
              <a:t> </a:t>
            </a:r>
            <a:r>
              <a:rPr sz="706" spc="-9" dirty="0">
                <a:latin typeface="Segoe UI"/>
                <a:cs typeface="Segoe UI"/>
                <a:hlinkClick r:id="rId30"/>
              </a:rPr>
              <a:t>DP-</a:t>
            </a:r>
            <a:r>
              <a:rPr sz="706" spc="-22" dirty="0">
                <a:latin typeface="Segoe UI"/>
                <a:cs typeface="Segoe UI"/>
                <a:hlinkClick r:id="rId30"/>
              </a:rPr>
              <a:t>050</a:t>
            </a:r>
            <a:endParaRPr sz="706" dirty="0">
              <a:latin typeface="Segoe UI"/>
              <a:cs typeface="Segoe UI"/>
            </a:endParaRPr>
          </a:p>
        </p:txBody>
      </p:sp>
      <p:pic>
        <p:nvPicPr>
          <p:cNvPr id="56" name="object 56">
            <a:hlinkClick r:id="rId31"/>
          </p:cNvPr>
          <p:cNvPicPr/>
          <p:nvPr/>
        </p:nvPicPr>
        <p:blipFill>
          <a:blip r:embed="rId32" cstate="print"/>
          <a:stretch>
            <a:fillRect/>
          </a:stretch>
        </p:blipFill>
        <p:spPr>
          <a:xfrm>
            <a:off x="4924987" y="4066068"/>
            <a:ext cx="189356" cy="189356"/>
          </a:xfrm>
          <a:prstGeom prst="rect">
            <a:avLst/>
          </a:prstGeom>
        </p:spPr>
      </p:pic>
      <p:sp>
        <p:nvSpPr>
          <p:cNvPr id="57" name="object 57">
            <a:hlinkClick r:id="rId33"/>
          </p:cNvPr>
          <p:cNvSpPr/>
          <p:nvPr/>
        </p:nvSpPr>
        <p:spPr>
          <a:xfrm>
            <a:off x="5052059" y="4318368"/>
            <a:ext cx="781050" cy="214592"/>
          </a:xfrm>
          <a:custGeom>
            <a:avLst/>
            <a:gdLst/>
            <a:ahLst/>
            <a:cxnLst/>
            <a:rect l="l" t="t" r="r" b="b"/>
            <a:pathLst>
              <a:path w="885189"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1"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58" name="object 58"/>
          <p:cNvSpPr txBox="1"/>
          <p:nvPr/>
        </p:nvSpPr>
        <p:spPr>
          <a:xfrm>
            <a:off x="5128764" y="4358512"/>
            <a:ext cx="616324"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33"/>
              </a:rPr>
              <a:t>Course</a:t>
            </a:r>
            <a:r>
              <a:rPr sz="706" spc="-4" dirty="0">
                <a:latin typeface="Segoe UI"/>
                <a:cs typeface="Segoe UI"/>
                <a:hlinkClick r:id="rId33"/>
              </a:rPr>
              <a:t> </a:t>
            </a:r>
            <a:r>
              <a:rPr sz="706" spc="-9" dirty="0">
                <a:latin typeface="Segoe UI"/>
                <a:cs typeface="Segoe UI"/>
                <a:hlinkClick r:id="rId33"/>
              </a:rPr>
              <a:t>DP-</a:t>
            </a:r>
            <a:r>
              <a:rPr sz="706" spc="-22" dirty="0">
                <a:latin typeface="Segoe UI"/>
                <a:cs typeface="Segoe UI"/>
                <a:hlinkClick r:id="rId33"/>
              </a:rPr>
              <a:t>060</a:t>
            </a:r>
            <a:endParaRPr sz="706" dirty="0">
              <a:latin typeface="Segoe UI"/>
              <a:cs typeface="Segoe UI"/>
            </a:endParaRPr>
          </a:p>
        </p:txBody>
      </p:sp>
      <p:pic>
        <p:nvPicPr>
          <p:cNvPr id="59" name="object 59">
            <a:hlinkClick r:id="rId34"/>
          </p:cNvPr>
          <p:cNvPicPr/>
          <p:nvPr/>
        </p:nvPicPr>
        <p:blipFill>
          <a:blip r:embed="rId32" cstate="print"/>
          <a:stretch>
            <a:fillRect/>
          </a:stretch>
        </p:blipFill>
        <p:spPr>
          <a:xfrm>
            <a:off x="4924987" y="4330886"/>
            <a:ext cx="189356" cy="189356"/>
          </a:xfrm>
          <a:prstGeom prst="rect">
            <a:avLst/>
          </a:prstGeom>
        </p:spPr>
      </p:pic>
      <p:sp>
        <p:nvSpPr>
          <p:cNvPr id="60" name="object 60">
            <a:hlinkClick r:id="rId35"/>
          </p:cNvPr>
          <p:cNvSpPr/>
          <p:nvPr/>
        </p:nvSpPr>
        <p:spPr>
          <a:xfrm>
            <a:off x="5052059" y="4583189"/>
            <a:ext cx="781050" cy="214592"/>
          </a:xfrm>
          <a:custGeom>
            <a:avLst/>
            <a:gdLst/>
            <a:ahLst/>
            <a:cxnLst/>
            <a:rect l="l" t="t" r="r" b="b"/>
            <a:pathLst>
              <a:path w="885189"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1"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61" name="object 61"/>
          <p:cNvSpPr txBox="1"/>
          <p:nvPr/>
        </p:nvSpPr>
        <p:spPr>
          <a:xfrm>
            <a:off x="5128764" y="4632115"/>
            <a:ext cx="616324"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35"/>
              </a:rPr>
              <a:t>Course</a:t>
            </a:r>
            <a:r>
              <a:rPr sz="706" spc="-4" dirty="0">
                <a:latin typeface="Segoe UI"/>
                <a:cs typeface="Segoe UI"/>
                <a:hlinkClick r:id="rId35"/>
              </a:rPr>
              <a:t> </a:t>
            </a:r>
            <a:r>
              <a:rPr sz="706" spc="-9" dirty="0">
                <a:latin typeface="Segoe UI"/>
                <a:cs typeface="Segoe UI"/>
                <a:hlinkClick r:id="rId35"/>
              </a:rPr>
              <a:t>DP-</a:t>
            </a:r>
            <a:r>
              <a:rPr sz="706" spc="-22" dirty="0">
                <a:latin typeface="Segoe UI"/>
                <a:cs typeface="Segoe UI"/>
                <a:hlinkClick r:id="rId35"/>
              </a:rPr>
              <a:t>070</a:t>
            </a:r>
            <a:endParaRPr sz="706" dirty="0">
              <a:latin typeface="Segoe UI"/>
              <a:cs typeface="Segoe UI"/>
            </a:endParaRPr>
          </a:p>
        </p:txBody>
      </p:sp>
      <p:pic>
        <p:nvPicPr>
          <p:cNvPr id="62" name="object 62">
            <a:hlinkClick r:id="rId36"/>
          </p:cNvPr>
          <p:cNvPicPr/>
          <p:nvPr/>
        </p:nvPicPr>
        <p:blipFill>
          <a:blip r:embed="rId32" cstate="print"/>
          <a:stretch>
            <a:fillRect/>
          </a:stretch>
        </p:blipFill>
        <p:spPr>
          <a:xfrm>
            <a:off x="4924987" y="4595705"/>
            <a:ext cx="189356" cy="189356"/>
          </a:xfrm>
          <a:prstGeom prst="rect">
            <a:avLst/>
          </a:prstGeom>
        </p:spPr>
      </p:pic>
      <p:pic>
        <p:nvPicPr>
          <p:cNvPr id="63" name="object 63"/>
          <p:cNvPicPr/>
          <p:nvPr/>
        </p:nvPicPr>
        <p:blipFill>
          <a:blip r:embed="rId32" cstate="print"/>
          <a:stretch>
            <a:fillRect/>
          </a:stretch>
        </p:blipFill>
        <p:spPr>
          <a:xfrm>
            <a:off x="2112311" y="2946309"/>
            <a:ext cx="189356" cy="189356"/>
          </a:xfrm>
          <a:prstGeom prst="rect">
            <a:avLst/>
          </a:prstGeom>
        </p:spPr>
      </p:pic>
      <p:pic>
        <p:nvPicPr>
          <p:cNvPr id="64" name="object 64">
            <a:hlinkClick r:id="rId37"/>
          </p:cNvPr>
          <p:cNvPicPr/>
          <p:nvPr/>
        </p:nvPicPr>
        <p:blipFill>
          <a:blip r:embed="rId38" cstate="print"/>
          <a:stretch>
            <a:fillRect/>
          </a:stretch>
        </p:blipFill>
        <p:spPr>
          <a:xfrm>
            <a:off x="4017880" y="2583857"/>
            <a:ext cx="189356" cy="189356"/>
          </a:xfrm>
          <a:prstGeom prst="rect">
            <a:avLst/>
          </a:prstGeom>
        </p:spPr>
      </p:pic>
      <p:pic>
        <p:nvPicPr>
          <p:cNvPr id="65" name="object 65">
            <a:hlinkClick r:id="rId39"/>
          </p:cNvPr>
          <p:cNvPicPr/>
          <p:nvPr/>
        </p:nvPicPr>
        <p:blipFill>
          <a:blip r:embed="rId40" cstate="print"/>
          <a:stretch>
            <a:fillRect/>
          </a:stretch>
        </p:blipFill>
        <p:spPr>
          <a:xfrm>
            <a:off x="6835053" y="2584099"/>
            <a:ext cx="189356" cy="189356"/>
          </a:xfrm>
          <a:prstGeom prst="rect">
            <a:avLst/>
          </a:prstGeom>
        </p:spPr>
      </p:pic>
      <p:grpSp>
        <p:nvGrpSpPr>
          <p:cNvPr id="66" name="object 66"/>
          <p:cNvGrpSpPr/>
          <p:nvPr/>
        </p:nvGrpSpPr>
        <p:grpSpPr>
          <a:xfrm>
            <a:off x="1961030" y="1448984"/>
            <a:ext cx="8269941" cy="348503"/>
            <a:chOff x="342900" y="1642182"/>
            <a:chExt cx="9372600" cy="394970"/>
          </a:xfrm>
        </p:grpSpPr>
        <p:sp>
          <p:nvSpPr>
            <p:cNvPr id="67" name="object 67"/>
            <p:cNvSpPr/>
            <p:nvPr/>
          </p:nvSpPr>
          <p:spPr>
            <a:xfrm>
              <a:off x="342900" y="1642182"/>
              <a:ext cx="9372600" cy="394970"/>
            </a:xfrm>
            <a:custGeom>
              <a:avLst/>
              <a:gdLst/>
              <a:ahLst/>
              <a:cxnLst/>
              <a:rect l="l" t="t" r="r" b="b"/>
              <a:pathLst>
                <a:path w="9372600" h="394969">
                  <a:moveTo>
                    <a:pt x="9200896" y="0"/>
                  </a:moveTo>
                  <a:lnTo>
                    <a:pt x="171450" y="0"/>
                  </a:lnTo>
                  <a:lnTo>
                    <a:pt x="125871" y="6124"/>
                  </a:lnTo>
                  <a:lnTo>
                    <a:pt x="84915" y="23407"/>
                  </a:lnTo>
                  <a:lnTo>
                    <a:pt x="50215" y="50215"/>
                  </a:lnTo>
                  <a:lnTo>
                    <a:pt x="23407" y="84915"/>
                  </a:lnTo>
                  <a:lnTo>
                    <a:pt x="6124" y="125871"/>
                  </a:lnTo>
                  <a:lnTo>
                    <a:pt x="0" y="171450"/>
                  </a:lnTo>
                  <a:lnTo>
                    <a:pt x="0" y="223088"/>
                  </a:lnTo>
                  <a:lnTo>
                    <a:pt x="6124" y="268662"/>
                  </a:lnTo>
                  <a:lnTo>
                    <a:pt x="23407" y="309617"/>
                  </a:lnTo>
                  <a:lnTo>
                    <a:pt x="50215" y="344317"/>
                  </a:lnTo>
                  <a:lnTo>
                    <a:pt x="84915" y="371127"/>
                  </a:lnTo>
                  <a:lnTo>
                    <a:pt x="125871" y="388413"/>
                  </a:lnTo>
                  <a:lnTo>
                    <a:pt x="171450" y="394538"/>
                  </a:lnTo>
                  <a:lnTo>
                    <a:pt x="9200896" y="394538"/>
                  </a:lnTo>
                  <a:lnTo>
                    <a:pt x="9246474" y="388413"/>
                  </a:lnTo>
                  <a:lnTo>
                    <a:pt x="9287430" y="371127"/>
                  </a:lnTo>
                  <a:lnTo>
                    <a:pt x="9322130" y="344317"/>
                  </a:lnTo>
                  <a:lnTo>
                    <a:pt x="9348938" y="309617"/>
                  </a:lnTo>
                  <a:lnTo>
                    <a:pt x="9366221" y="268662"/>
                  </a:lnTo>
                  <a:lnTo>
                    <a:pt x="9372346" y="223088"/>
                  </a:lnTo>
                  <a:lnTo>
                    <a:pt x="9372346" y="171450"/>
                  </a:lnTo>
                  <a:lnTo>
                    <a:pt x="9366221" y="125871"/>
                  </a:lnTo>
                  <a:lnTo>
                    <a:pt x="9348938" y="84915"/>
                  </a:lnTo>
                  <a:lnTo>
                    <a:pt x="9322130" y="50215"/>
                  </a:lnTo>
                  <a:lnTo>
                    <a:pt x="9287430" y="23407"/>
                  </a:lnTo>
                  <a:lnTo>
                    <a:pt x="9246474" y="6124"/>
                  </a:lnTo>
                  <a:lnTo>
                    <a:pt x="9200896" y="0"/>
                  </a:lnTo>
                  <a:close/>
                </a:path>
              </a:pathLst>
            </a:custGeom>
            <a:solidFill>
              <a:srgbClr val="F4F3F5"/>
            </a:solidFill>
          </p:spPr>
          <p:txBody>
            <a:bodyPr wrap="square" lIns="0" tIns="0" rIns="0" bIns="0" rtlCol="0"/>
            <a:lstStyle/>
            <a:p>
              <a:endParaRPr sz="1588"/>
            </a:p>
          </p:txBody>
        </p:sp>
        <p:pic>
          <p:nvPicPr>
            <p:cNvPr id="68" name="object 68"/>
            <p:cNvPicPr/>
            <p:nvPr/>
          </p:nvPicPr>
          <p:blipFill>
            <a:blip r:embed="rId41" cstate="print"/>
            <a:stretch>
              <a:fillRect/>
            </a:stretch>
          </p:blipFill>
          <p:spPr>
            <a:xfrm>
              <a:off x="1016506" y="1749921"/>
              <a:ext cx="178841" cy="178841"/>
            </a:xfrm>
            <a:prstGeom prst="rect">
              <a:avLst/>
            </a:prstGeom>
          </p:spPr>
        </p:pic>
      </p:grpSp>
      <p:graphicFrame>
        <p:nvGraphicFramePr>
          <p:cNvPr id="69" name="object 69"/>
          <p:cNvGraphicFramePr>
            <a:graphicFrameLocks noGrp="1"/>
          </p:cNvGraphicFramePr>
          <p:nvPr/>
        </p:nvGraphicFramePr>
        <p:xfrm>
          <a:off x="2734907" y="1505496"/>
          <a:ext cx="7050740" cy="326465"/>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728943">
                  <a:extLst>
                    <a:ext uri="{9D8B030D-6E8A-4147-A177-3AD203B41FA5}">
                      <a16:colId xmlns:a16="http://schemas.microsoft.com/office/drawing/2014/main" val="20001"/>
                    </a:ext>
                  </a:extLst>
                </a:gridCol>
                <a:gridCol w="1105460">
                  <a:extLst>
                    <a:ext uri="{9D8B030D-6E8A-4147-A177-3AD203B41FA5}">
                      <a16:colId xmlns:a16="http://schemas.microsoft.com/office/drawing/2014/main" val="20002"/>
                    </a:ext>
                  </a:extLst>
                </a:gridCol>
                <a:gridCol w="1075764">
                  <a:extLst>
                    <a:ext uri="{9D8B030D-6E8A-4147-A177-3AD203B41FA5}">
                      <a16:colId xmlns:a16="http://schemas.microsoft.com/office/drawing/2014/main" val="20003"/>
                    </a:ext>
                  </a:extLst>
                </a:gridCol>
                <a:gridCol w="1111062">
                  <a:extLst>
                    <a:ext uri="{9D8B030D-6E8A-4147-A177-3AD203B41FA5}">
                      <a16:colId xmlns:a16="http://schemas.microsoft.com/office/drawing/2014/main" val="20004"/>
                    </a:ext>
                  </a:extLst>
                </a:gridCol>
                <a:gridCol w="1254499">
                  <a:extLst>
                    <a:ext uri="{9D8B030D-6E8A-4147-A177-3AD203B41FA5}">
                      <a16:colId xmlns:a16="http://schemas.microsoft.com/office/drawing/2014/main" val="20005"/>
                    </a:ext>
                  </a:extLst>
                </a:gridCol>
                <a:gridCol w="1089212">
                  <a:extLst>
                    <a:ext uri="{9D8B030D-6E8A-4147-A177-3AD203B41FA5}">
                      <a16:colId xmlns:a16="http://schemas.microsoft.com/office/drawing/2014/main" val="20006"/>
                    </a:ext>
                  </a:extLst>
                </a:gridCol>
              </a:tblGrid>
              <a:tr h="109818">
                <a:tc>
                  <a:txBody>
                    <a:bodyPr/>
                    <a:lstStyle/>
                    <a:p>
                      <a:pPr marL="31750">
                        <a:lnSpc>
                          <a:spcPts val="819"/>
                        </a:lnSpc>
                        <a:spcBef>
                          <a:spcPts val="60"/>
                        </a:spcBef>
                      </a:pPr>
                      <a:r>
                        <a:rPr sz="700" spc="-25" dirty="0">
                          <a:latin typeface="Segoe UI"/>
                          <a:cs typeface="Segoe UI"/>
                        </a:rPr>
                        <a:t>Instructor-led</a:t>
                      </a:r>
                      <a:endParaRPr sz="700">
                        <a:latin typeface="Segoe UI"/>
                        <a:cs typeface="Segoe UI"/>
                      </a:endParaRPr>
                    </a:p>
                  </a:txBody>
                  <a:tcPr marL="0" marR="0" marT="6724" marB="0"/>
                </a:tc>
                <a:tc>
                  <a:txBody>
                    <a:bodyPr/>
                    <a:lstStyle/>
                    <a:p>
                      <a:pPr marL="172085">
                        <a:lnSpc>
                          <a:spcPts val="819"/>
                        </a:lnSpc>
                        <a:spcBef>
                          <a:spcPts val="60"/>
                        </a:spcBef>
                      </a:pPr>
                      <a:r>
                        <a:rPr sz="700" spc="-35" dirty="0">
                          <a:latin typeface="Segoe UI"/>
                          <a:cs typeface="Segoe UI"/>
                        </a:rPr>
                        <a:t>Self-</a:t>
                      </a:r>
                      <a:r>
                        <a:rPr sz="700" spc="-10" dirty="0">
                          <a:latin typeface="Segoe UI"/>
                          <a:cs typeface="Segoe UI"/>
                        </a:rPr>
                        <a:t>paced</a:t>
                      </a:r>
                      <a:endParaRPr sz="700">
                        <a:latin typeface="Segoe UI"/>
                        <a:cs typeface="Segoe UI"/>
                      </a:endParaRPr>
                    </a:p>
                  </a:txBody>
                  <a:tcPr marL="0" marR="0" marT="6724" marB="0"/>
                </a:tc>
                <a:tc>
                  <a:txBody>
                    <a:bodyPr/>
                    <a:lstStyle/>
                    <a:p>
                      <a:pPr marL="205104">
                        <a:lnSpc>
                          <a:spcPts val="819"/>
                        </a:lnSpc>
                        <a:spcBef>
                          <a:spcPts val="60"/>
                        </a:spcBef>
                      </a:pPr>
                      <a:r>
                        <a:rPr sz="700" spc="-25" dirty="0">
                          <a:latin typeface="Segoe UI"/>
                          <a:cs typeface="Segoe UI"/>
                        </a:rPr>
                        <a:t>Microsoft</a:t>
                      </a:r>
                      <a:r>
                        <a:rPr sz="700" spc="10" dirty="0">
                          <a:latin typeface="Segoe UI"/>
                          <a:cs typeface="Segoe UI"/>
                        </a:rPr>
                        <a:t> </a:t>
                      </a:r>
                      <a:r>
                        <a:rPr sz="700" spc="-10" dirty="0">
                          <a:latin typeface="Segoe UI"/>
                          <a:cs typeface="Segoe UI"/>
                        </a:rPr>
                        <a:t>Virtual</a:t>
                      </a:r>
                      <a:endParaRPr sz="700">
                        <a:latin typeface="Segoe UI"/>
                        <a:cs typeface="Segoe UI"/>
                      </a:endParaRPr>
                    </a:p>
                  </a:txBody>
                  <a:tcPr marL="0" marR="0" marT="6724" marB="0">
                    <a:lnR w="12700">
                      <a:solidFill>
                        <a:srgbClr val="505050"/>
                      </a:solidFill>
                      <a:prstDash val="solid"/>
                    </a:lnR>
                  </a:tcPr>
                </a:tc>
                <a:tc>
                  <a:txBody>
                    <a:bodyPr/>
                    <a:lstStyle/>
                    <a:p>
                      <a:pPr marL="561340">
                        <a:lnSpc>
                          <a:spcPts val="819"/>
                        </a:lnSpc>
                        <a:spcBef>
                          <a:spcPts val="60"/>
                        </a:spcBef>
                      </a:pPr>
                      <a:r>
                        <a:rPr sz="700" spc="-20" dirty="0">
                          <a:latin typeface="Segoe UI"/>
                          <a:cs typeface="Segoe UI"/>
                        </a:rPr>
                        <a:t>Exam</a:t>
                      </a:r>
                      <a:endParaRPr sz="700">
                        <a:latin typeface="Segoe UI"/>
                        <a:cs typeface="Segoe UI"/>
                      </a:endParaRPr>
                    </a:p>
                  </a:txBody>
                  <a:tcPr marL="0" marR="0" marT="6724" marB="0">
                    <a:lnL w="12700">
                      <a:solidFill>
                        <a:srgbClr val="505050"/>
                      </a:solidFill>
                      <a:prstDash val="solid"/>
                    </a:lnL>
                  </a:tcPr>
                </a:tc>
                <a:tc>
                  <a:txBody>
                    <a:bodyPr/>
                    <a:lstStyle/>
                    <a:p>
                      <a:pPr marL="160020">
                        <a:lnSpc>
                          <a:spcPts val="819"/>
                        </a:lnSpc>
                        <a:spcBef>
                          <a:spcPts val="60"/>
                        </a:spcBef>
                      </a:pPr>
                      <a:r>
                        <a:rPr sz="700" spc="-25" dirty="0">
                          <a:latin typeface="Segoe UI"/>
                          <a:cs typeface="Segoe UI"/>
                        </a:rPr>
                        <a:t>Microsoft</a:t>
                      </a:r>
                      <a:r>
                        <a:rPr sz="700" spc="10" dirty="0">
                          <a:latin typeface="Segoe UI"/>
                          <a:cs typeface="Segoe UI"/>
                        </a:rPr>
                        <a:t> </a:t>
                      </a:r>
                      <a:r>
                        <a:rPr sz="700" spc="-10" dirty="0">
                          <a:latin typeface="Segoe UI"/>
                          <a:cs typeface="Segoe UI"/>
                        </a:rPr>
                        <a:t>Official</a:t>
                      </a:r>
                      <a:endParaRPr sz="700">
                        <a:latin typeface="Segoe UI"/>
                        <a:cs typeface="Segoe UI"/>
                      </a:endParaRPr>
                    </a:p>
                  </a:txBody>
                  <a:tcPr marL="0" marR="0" marT="6724" marB="0">
                    <a:lnR w="12700">
                      <a:solidFill>
                        <a:srgbClr val="505050"/>
                      </a:solidFill>
                      <a:prstDash val="solid"/>
                    </a:lnR>
                  </a:tcPr>
                </a:tc>
                <a:tc>
                  <a:txBody>
                    <a:bodyPr/>
                    <a:lstStyle/>
                    <a:p>
                      <a:pPr marL="561340">
                        <a:lnSpc>
                          <a:spcPts val="819"/>
                        </a:lnSpc>
                        <a:spcBef>
                          <a:spcPts val="60"/>
                        </a:spcBef>
                      </a:pPr>
                      <a:r>
                        <a:rPr sz="700" spc="-10" dirty="0">
                          <a:latin typeface="Segoe UI"/>
                          <a:cs typeface="Segoe UI"/>
                        </a:rPr>
                        <a:t>Microsoft</a:t>
                      </a:r>
                      <a:endParaRPr sz="700">
                        <a:latin typeface="Segoe UI"/>
                        <a:cs typeface="Segoe UI"/>
                      </a:endParaRPr>
                    </a:p>
                  </a:txBody>
                  <a:tcPr marL="0" marR="0" marT="6724" marB="0">
                    <a:lnL w="12700">
                      <a:solidFill>
                        <a:srgbClr val="505050"/>
                      </a:solidFill>
                      <a:prstDash val="solid"/>
                    </a:lnL>
                    <a:lnR w="12700">
                      <a:solidFill>
                        <a:srgbClr val="505050"/>
                      </a:solidFill>
                      <a:prstDash val="solid"/>
                    </a:lnR>
                  </a:tcPr>
                </a:tc>
                <a:tc>
                  <a:txBody>
                    <a:bodyPr/>
                    <a:lstStyle/>
                    <a:p>
                      <a:pPr marL="531495">
                        <a:lnSpc>
                          <a:spcPts val="819"/>
                        </a:lnSpc>
                        <a:spcBef>
                          <a:spcPts val="60"/>
                        </a:spcBef>
                      </a:pPr>
                      <a:r>
                        <a:rPr sz="700" spc="-25" dirty="0">
                          <a:latin typeface="Segoe UI"/>
                          <a:cs typeface="Segoe UI"/>
                        </a:rPr>
                        <a:t>Microsoft</a:t>
                      </a:r>
                      <a:r>
                        <a:rPr sz="700" spc="10" dirty="0">
                          <a:latin typeface="Segoe UI"/>
                          <a:cs typeface="Segoe UI"/>
                        </a:rPr>
                        <a:t> </a:t>
                      </a:r>
                      <a:r>
                        <a:rPr sz="700" spc="-10" dirty="0">
                          <a:latin typeface="Segoe UI"/>
                          <a:cs typeface="Segoe UI"/>
                        </a:rPr>
                        <a:t>Learn</a:t>
                      </a:r>
                      <a:endParaRPr sz="700">
                        <a:latin typeface="Segoe UI"/>
                        <a:cs typeface="Segoe UI"/>
                      </a:endParaRPr>
                    </a:p>
                  </a:txBody>
                  <a:tcPr marL="0" marR="0" marT="6724" marB="0">
                    <a:lnL w="12700">
                      <a:solidFill>
                        <a:srgbClr val="505050"/>
                      </a:solidFill>
                      <a:prstDash val="solid"/>
                    </a:lnL>
                  </a:tcPr>
                </a:tc>
                <a:extLst>
                  <a:ext uri="{0D108BD9-81ED-4DB2-BD59-A6C34878D82A}">
                    <a16:rowId xmlns:a16="http://schemas.microsoft.com/office/drawing/2014/main" val="10000"/>
                  </a:ext>
                </a:extLst>
              </a:tr>
              <a:tr h="116541">
                <a:tc>
                  <a:txBody>
                    <a:bodyPr/>
                    <a:lstStyle/>
                    <a:p>
                      <a:pPr marL="31750">
                        <a:lnSpc>
                          <a:spcPts val="940"/>
                        </a:lnSpc>
                      </a:pPr>
                      <a:r>
                        <a:rPr sz="700" spc="-10" dirty="0">
                          <a:latin typeface="Segoe UI"/>
                          <a:cs typeface="Segoe UI"/>
                        </a:rPr>
                        <a:t>training</a:t>
                      </a:r>
                      <a:endParaRPr sz="700">
                        <a:latin typeface="Segoe UI"/>
                        <a:cs typeface="Segoe UI"/>
                      </a:endParaRPr>
                    </a:p>
                  </a:txBody>
                  <a:tcPr marL="0" marR="0" marT="0" marB="0"/>
                </a:tc>
                <a:tc>
                  <a:txBody>
                    <a:bodyPr/>
                    <a:lstStyle/>
                    <a:p>
                      <a:pPr marL="172085">
                        <a:lnSpc>
                          <a:spcPts val="940"/>
                        </a:lnSpc>
                      </a:pPr>
                      <a:r>
                        <a:rPr sz="700" spc="-10" dirty="0">
                          <a:latin typeface="Segoe UI"/>
                          <a:cs typeface="Segoe UI"/>
                        </a:rPr>
                        <a:t>learning</a:t>
                      </a:r>
                      <a:endParaRPr sz="700">
                        <a:latin typeface="Segoe UI"/>
                        <a:cs typeface="Segoe UI"/>
                      </a:endParaRPr>
                    </a:p>
                  </a:txBody>
                  <a:tcPr marL="0" marR="0" marT="0" marB="0"/>
                </a:tc>
                <a:tc>
                  <a:txBody>
                    <a:bodyPr/>
                    <a:lstStyle/>
                    <a:p>
                      <a:pPr marL="205104">
                        <a:lnSpc>
                          <a:spcPts val="940"/>
                        </a:lnSpc>
                      </a:pPr>
                      <a:r>
                        <a:rPr sz="700" spc="-30" dirty="0">
                          <a:latin typeface="Segoe UI"/>
                          <a:cs typeface="Segoe UI"/>
                        </a:rPr>
                        <a:t>Training</a:t>
                      </a:r>
                      <a:r>
                        <a:rPr sz="700" spc="-5" dirty="0">
                          <a:latin typeface="Segoe UI"/>
                          <a:cs typeface="Segoe UI"/>
                        </a:rPr>
                        <a:t> </a:t>
                      </a:r>
                      <a:r>
                        <a:rPr sz="700" spc="-20" dirty="0">
                          <a:latin typeface="Segoe UI"/>
                          <a:cs typeface="Segoe UI"/>
                        </a:rPr>
                        <a:t>Days</a:t>
                      </a:r>
                      <a:endParaRPr sz="700">
                        <a:latin typeface="Segoe UI"/>
                        <a:cs typeface="Segoe UI"/>
                      </a:endParaRPr>
                    </a:p>
                  </a:txBody>
                  <a:tcPr marL="0" marR="0" marT="0" marB="0">
                    <a:lnR w="12700">
                      <a:solidFill>
                        <a:srgbClr val="505050"/>
                      </a:solidFill>
                      <a:prstDash val="solid"/>
                    </a:lnR>
                  </a:tcPr>
                </a:tc>
                <a:tc>
                  <a:txBody>
                    <a:bodyPr/>
                    <a:lstStyle/>
                    <a:p>
                      <a:pPr marL="561340">
                        <a:lnSpc>
                          <a:spcPts val="940"/>
                        </a:lnSpc>
                      </a:pPr>
                      <a:r>
                        <a:rPr sz="700" spc="-10" dirty="0">
                          <a:latin typeface="Segoe UI"/>
                          <a:cs typeface="Segoe UI"/>
                        </a:rPr>
                        <a:t>preparation</a:t>
                      </a:r>
                      <a:endParaRPr sz="700">
                        <a:latin typeface="Segoe UI"/>
                        <a:cs typeface="Segoe UI"/>
                      </a:endParaRPr>
                    </a:p>
                  </a:txBody>
                  <a:tcPr marL="0" marR="0" marT="0" marB="0">
                    <a:lnL w="12700">
                      <a:solidFill>
                        <a:srgbClr val="505050"/>
                      </a:solidFill>
                      <a:prstDash val="solid"/>
                    </a:lnL>
                  </a:tcPr>
                </a:tc>
                <a:tc>
                  <a:txBody>
                    <a:bodyPr/>
                    <a:lstStyle/>
                    <a:p>
                      <a:pPr marL="160020">
                        <a:lnSpc>
                          <a:spcPts val="940"/>
                        </a:lnSpc>
                      </a:pPr>
                      <a:r>
                        <a:rPr sz="700" spc="-25" dirty="0">
                          <a:latin typeface="Segoe UI"/>
                          <a:cs typeface="Segoe UI"/>
                        </a:rPr>
                        <a:t>Practice</a:t>
                      </a:r>
                      <a:r>
                        <a:rPr sz="700" spc="15" dirty="0">
                          <a:latin typeface="Segoe UI"/>
                          <a:cs typeface="Segoe UI"/>
                        </a:rPr>
                        <a:t> </a:t>
                      </a:r>
                      <a:r>
                        <a:rPr sz="700" spc="-20" dirty="0">
                          <a:latin typeface="Segoe UI"/>
                          <a:cs typeface="Segoe UI"/>
                        </a:rPr>
                        <a:t>Test</a:t>
                      </a:r>
                      <a:endParaRPr sz="700">
                        <a:latin typeface="Segoe UI"/>
                        <a:cs typeface="Segoe UI"/>
                      </a:endParaRPr>
                    </a:p>
                  </a:txBody>
                  <a:tcPr marL="0" marR="0" marT="0" marB="0">
                    <a:lnR w="12700">
                      <a:solidFill>
                        <a:srgbClr val="505050"/>
                      </a:solidFill>
                      <a:prstDash val="solid"/>
                    </a:lnR>
                  </a:tcPr>
                </a:tc>
                <a:tc>
                  <a:txBody>
                    <a:bodyPr/>
                    <a:lstStyle/>
                    <a:p>
                      <a:pPr marL="561340">
                        <a:lnSpc>
                          <a:spcPts val="900"/>
                        </a:lnSpc>
                        <a:spcBef>
                          <a:spcPts val="40"/>
                        </a:spcBef>
                      </a:pPr>
                      <a:r>
                        <a:rPr sz="700" spc="-10" dirty="0">
                          <a:latin typeface="Segoe UI"/>
                          <a:cs typeface="Segoe UI"/>
                        </a:rPr>
                        <a:t>Certifications</a:t>
                      </a:r>
                      <a:endParaRPr sz="700">
                        <a:latin typeface="Segoe UI"/>
                        <a:cs typeface="Segoe UI"/>
                      </a:endParaRPr>
                    </a:p>
                  </a:txBody>
                  <a:tcPr marL="0" marR="0" marT="4482" marB="0">
                    <a:lnL w="12700">
                      <a:solidFill>
                        <a:srgbClr val="505050"/>
                      </a:solidFill>
                      <a:prstDash val="solid"/>
                    </a:lnL>
                    <a:lnR w="12700">
                      <a:solidFill>
                        <a:srgbClr val="505050"/>
                      </a:solidFill>
                      <a:prstDash val="solid"/>
                    </a:lnR>
                  </a:tcPr>
                </a:tc>
                <a:tc>
                  <a:txBody>
                    <a:bodyPr/>
                    <a:lstStyle/>
                    <a:p>
                      <a:pPr marL="531495">
                        <a:lnSpc>
                          <a:spcPts val="940"/>
                        </a:lnSpc>
                      </a:pPr>
                      <a:r>
                        <a:rPr sz="700" spc="-20" dirty="0">
                          <a:latin typeface="Segoe UI"/>
                          <a:cs typeface="Segoe UI"/>
                        </a:rPr>
                        <a:t>Cloud</a:t>
                      </a:r>
                      <a:r>
                        <a:rPr sz="700" spc="-25" dirty="0">
                          <a:latin typeface="Segoe UI"/>
                          <a:cs typeface="Segoe UI"/>
                        </a:rPr>
                        <a:t> </a:t>
                      </a:r>
                      <a:r>
                        <a:rPr sz="700" spc="-10" dirty="0">
                          <a:latin typeface="Segoe UI"/>
                          <a:cs typeface="Segoe UI"/>
                        </a:rPr>
                        <a:t>Games</a:t>
                      </a:r>
                      <a:endParaRPr sz="700" dirty="0">
                        <a:latin typeface="Segoe UI"/>
                        <a:cs typeface="Segoe UI"/>
                      </a:endParaRPr>
                    </a:p>
                  </a:txBody>
                  <a:tcPr marL="0" marR="0" marT="0" marB="0">
                    <a:lnL w="12700">
                      <a:solidFill>
                        <a:srgbClr val="505050"/>
                      </a:solidFill>
                      <a:prstDash val="solid"/>
                    </a:lnL>
                  </a:tcPr>
                </a:tc>
                <a:extLst>
                  <a:ext uri="{0D108BD9-81ED-4DB2-BD59-A6C34878D82A}">
                    <a16:rowId xmlns:a16="http://schemas.microsoft.com/office/drawing/2014/main" val="10001"/>
                  </a:ext>
                </a:extLst>
              </a:tr>
            </a:tbl>
          </a:graphicData>
        </a:graphic>
      </p:graphicFrame>
      <p:pic>
        <p:nvPicPr>
          <p:cNvPr id="70" name="object 70"/>
          <p:cNvPicPr/>
          <p:nvPr/>
        </p:nvPicPr>
        <p:blipFill>
          <a:blip r:embed="rId42" cstate="print"/>
          <a:stretch>
            <a:fillRect/>
          </a:stretch>
        </p:blipFill>
        <p:spPr>
          <a:xfrm>
            <a:off x="3359109" y="1544048"/>
            <a:ext cx="157801" cy="157801"/>
          </a:xfrm>
          <a:prstGeom prst="rect">
            <a:avLst/>
          </a:prstGeom>
        </p:spPr>
      </p:pic>
      <p:pic>
        <p:nvPicPr>
          <p:cNvPr id="71" name="object 71"/>
          <p:cNvPicPr/>
          <p:nvPr/>
        </p:nvPicPr>
        <p:blipFill>
          <a:blip r:embed="rId43" cstate="print"/>
          <a:stretch>
            <a:fillRect/>
          </a:stretch>
        </p:blipFill>
        <p:spPr>
          <a:xfrm>
            <a:off x="5537455" y="1544049"/>
            <a:ext cx="157801" cy="157801"/>
          </a:xfrm>
          <a:prstGeom prst="rect">
            <a:avLst/>
          </a:prstGeom>
        </p:spPr>
      </p:pic>
      <p:pic>
        <p:nvPicPr>
          <p:cNvPr id="72" name="object 72"/>
          <p:cNvPicPr/>
          <p:nvPr/>
        </p:nvPicPr>
        <p:blipFill>
          <a:blip r:embed="rId44" cstate="print"/>
          <a:stretch>
            <a:fillRect/>
          </a:stretch>
        </p:blipFill>
        <p:spPr>
          <a:xfrm>
            <a:off x="4123911" y="1544048"/>
            <a:ext cx="157801" cy="157801"/>
          </a:xfrm>
          <a:prstGeom prst="rect">
            <a:avLst/>
          </a:prstGeom>
        </p:spPr>
      </p:pic>
      <p:pic>
        <p:nvPicPr>
          <p:cNvPr id="73" name="object 73"/>
          <p:cNvPicPr/>
          <p:nvPr/>
        </p:nvPicPr>
        <p:blipFill>
          <a:blip r:embed="rId45" cstate="print"/>
          <a:stretch>
            <a:fillRect/>
          </a:stretch>
        </p:blipFill>
        <p:spPr>
          <a:xfrm>
            <a:off x="6263169" y="1544049"/>
            <a:ext cx="157801" cy="157801"/>
          </a:xfrm>
          <a:prstGeom prst="rect">
            <a:avLst/>
          </a:prstGeom>
        </p:spPr>
      </p:pic>
      <p:pic>
        <p:nvPicPr>
          <p:cNvPr id="74" name="object 74"/>
          <p:cNvPicPr/>
          <p:nvPr/>
        </p:nvPicPr>
        <p:blipFill>
          <a:blip r:embed="rId46" cstate="print"/>
          <a:stretch>
            <a:fillRect/>
          </a:stretch>
        </p:blipFill>
        <p:spPr>
          <a:xfrm>
            <a:off x="8969726" y="1550285"/>
            <a:ext cx="157801" cy="157801"/>
          </a:xfrm>
          <a:prstGeom prst="rect">
            <a:avLst/>
          </a:prstGeom>
        </p:spPr>
      </p:pic>
      <p:pic>
        <p:nvPicPr>
          <p:cNvPr id="75" name="object 75"/>
          <p:cNvPicPr/>
          <p:nvPr/>
        </p:nvPicPr>
        <p:blipFill>
          <a:blip r:embed="rId47" cstate="print"/>
          <a:stretch>
            <a:fillRect/>
          </a:stretch>
        </p:blipFill>
        <p:spPr>
          <a:xfrm>
            <a:off x="7731600" y="1543567"/>
            <a:ext cx="157801" cy="157801"/>
          </a:xfrm>
          <a:prstGeom prst="rect">
            <a:avLst/>
          </a:prstGeom>
        </p:spPr>
      </p:pic>
      <p:sp>
        <p:nvSpPr>
          <p:cNvPr id="76" name="object 76">
            <a:hlinkClick r:id="rId48"/>
          </p:cNvPr>
          <p:cNvSpPr/>
          <p:nvPr/>
        </p:nvSpPr>
        <p:spPr>
          <a:xfrm>
            <a:off x="6019283" y="4061071"/>
            <a:ext cx="979954" cy="214592"/>
          </a:xfrm>
          <a:custGeom>
            <a:avLst/>
            <a:gdLst/>
            <a:ahLst/>
            <a:cxnLst/>
            <a:rect l="l" t="t" r="r" b="b"/>
            <a:pathLst>
              <a:path w="1110614" h="243204">
                <a:moveTo>
                  <a:pt x="988872"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988872" y="242976"/>
                </a:lnTo>
                <a:lnTo>
                  <a:pt x="1036160" y="233428"/>
                </a:lnTo>
                <a:lnTo>
                  <a:pt x="1074777" y="207392"/>
                </a:lnTo>
                <a:lnTo>
                  <a:pt x="1100813" y="168776"/>
                </a:lnTo>
                <a:lnTo>
                  <a:pt x="1110360" y="121488"/>
                </a:lnTo>
                <a:lnTo>
                  <a:pt x="1100813" y="74200"/>
                </a:lnTo>
                <a:lnTo>
                  <a:pt x="1074777" y="35583"/>
                </a:lnTo>
                <a:lnTo>
                  <a:pt x="1036160" y="9547"/>
                </a:lnTo>
                <a:lnTo>
                  <a:pt x="988872" y="0"/>
                </a:lnTo>
                <a:close/>
              </a:path>
            </a:pathLst>
          </a:custGeom>
          <a:solidFill>
            <a:srgbClr val="FFFFFF"/>
          </a:solidFill>
        </p:spPr>
        <p:txBody>
          <a:bodyPr wrap="square" lIns="0" tIns="0" rIns="0" bIns="0" rtlCol="0"/>
          <a:lstStyle/>
          <a:p>
            <a:endParaRPr sz="1588"/>
          </a:p>
        </p:txBody>
      </p:sp>
      <p:sp>
        <p:nvSpPr>
          <p:cNvPr id="77" name="object 77"/>
          <p:cNvSpPr txBox="1"/>
          <p:nvPr/>
        </p:nvSpPr>
        <p:spPr>
          <a:xfrm>
            <a:off x="6098426" y="4100040"/>
            <a:ext cx="828115"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48"/>
              </a:rPr>
              <a:t>Migrate</a:t>
            </a:r>
            <a:r>
              <a:rPr sz="706" spc="-13" dirty="0">
                <a:latin typeface="Segoe UI"/>
                <a:cs typeface="Segoe UI"/>
                <a:hlinkClick r:id="rId48"/>
              </a:rPr>
              <a:t> </a:t>
            </a:r>
            <a:r>
              <a:rPr sz="706" dirty="0">
                <a:latin typeface="Segoe UI"/>
                <a:cs typeface="Segoe UI"/>
                <a:hlinkClick r:id="rId48"/>
              </a:rPr>
              <a:t>infra</a:t>
            </a:r>
            <a:r>
              <a:rPr sz="706" spc="-13" dirty="0">
                <a:latin typeface="Segoe UI"/>
                <a:cs typeface="Segoe UI"/>
                <a:hlinkClick r:id="rId48"/>
              </a:rPr>
              <a:t> </a:t>
            </a:r>
            <a:r>
              <a:rPr sz="706" dirty="0">
                <a:latin typeface="Segoe UI"/>
                <a:cs typeface="Segoe UI"/>
                <a:hlinkClick r:id="rId48"/>
              </a:rPr>
              <a:t>&amp;</a:t>
            </a:r>
            <a:r>
              <a:rPr sz="706" spc="-9" dirty="0">
                <a:latin typeface="Segoe UI"/>
                <a:cs typeface="Segoe UI"/>
                <a:hlinkClick r:id="rId48"/>
              </a:rPr>
              <a:t> </a:t>
            </a:r>
            <a:r>
              <a:rPr sz="706" spc="-18" dirty="0">
                <a:latin typeface="Segoe UI"/>
                <a:cs typeface="Segoe UI"/>
                <a:hlinkClick r:id="rId48"/>
              </a:rPr>
              <a:t>data</a:t>
            </a:r>
            <a:endParaRPr sz="706" dirty="0">
              <a:latin typeface="Segoe UI"/>
              <a:cs typeface="Segoe UI"/>
            </a:endParaRPr>
          </a:p>
        </p:txBody>
      </p:sp>
      <p:sp>
        <p:nvSpPr>
          <p:cNvPr id="78" name="object 78">
            <a:hlinkClick r:id="rId49"/>
          </p:cNvPr>
          <p:cNvSpPr/>
          <p:nvPr/>
        </p:nvSpPr>
        <p:spPr>
          <a:xfrm>
            <a:off x="6019282" y="4340446"/>
            <a:ext cx="814668" cy="214592"/>
          </a:xfrm>
          <a:custGeom>
            <a:avLst/>
            <a:gdLst/>
            <a:ahLst/>
            <a:cxnLst/>
            <a:rect l="l" t="t" r="r" b="b"/>
            <a:pathLst>
              <a:path w="923289" h="243204">
                <a:moveTo>
                  <a:pt x="8014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801420" y="242976"/>
                </a:lnTo>
                <a:lnTo>
                  <a:pt x="848708" y="233428"/>
                </a:lnTo>
                <a:lnTo>
                  <a:pt x="887325" y="207392"/>
                </a:lnTo>
                <a:lnTo>
                  <a:pt x="913361" y="168776"/>
                </a:lnTo>
                <a:lnTo>
                  <a:pt x="922908" y="121488"/>
                </a:lnTo>
                <a:lnTo>
                  <a:pt x="913361" y="74200"/>
                </a:lnTo>
                <a:lnTo>
                  <a:pt x="887325" y="35583"/>
                </a:lnTo>
                <a:lnTo>
                  <a:pt x="848708" y="9547"/>
                </a:lnTo>
                <a:lnTo>
                  <a:pt x="801420" y="0"/>
                </a:lnTo>
                <a:close/>
              </a:path>
            </a:pathLst>
          </a:custGeom>
          <a:solidFill>
            <a:srgbClr val="FFFFFF"/>
          </a:solidFill>
        </p:spPr>
        <p:txBody>
          <a:bodyPr wrap="square" lIns="0" tIns="0" rIns="0" bIns="0" rtlCol="0"/>
          <a:lstStyle/>
          <a:p>
            <a:endParaRPr sz="1588"/>
          </a:p>
        </p:txBody>
      </p:sp>
      <p:sp>
        <p:nvSpPr>
          <p:cNvPr id="79" name="object 79"/>
          <p:cNvSpPr txBox="1"/>
          <p:nvPr/>
        </p:nvSpPr>
        <p:spPr>
          <a:xfrm>
            <a:off x="6097207" y="4379416"/>
            <a:ext cx="657225"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49"/>
              </a:rPr>
              <a:t>Migrate</a:t>
            </a:r>
            <a:r>
              <a:rPr sz="706" spc="-13" dirty="0">
                <a:latin typeface="Segoe UI"/>
                <a:cs typeface="Segoe UI"/>
                <a:hlinkClick r:id="rId49"/>
              </a:rPr>
              <a:t> </a:t>
            </a:r>
            <a:r>
              <a:rPr sz="706" dirty="0">
                <a:latin typeface="Segoe UI"/>
                <a:cs typeface="Segoe UI"/>
                <a:hlinkClick r:id="rId49"/>
              </a:rPr>
              <a:t>OSS</a:t>
            </a:r>
            <a:r>
              <a:rPr sz="706" spc="-4" dirty="0">
                <a:latin typeface="Segoe UI"/>
                <a:cs typeface="Segoe UI"/>
                <a:hlinkClick r:id="rId49"/>
              </a:rPr>
              <a:t> </a:t>
            </a:r>
            <a:r>
              <a:rPr sz="706" spc="-22" dirty="0">
                <a:latin typeface="Segoe UI"/>
                <a:cs typeface="Segoe UI"/>
                <a:hlinkClick r:id="rId49"/>
              </a:rPr>
              <a:t>DB</a:t>
            </a:r>
            <a:endParaRPr sz="706">
              <a:latin typeface="Segoe UI"/>
              <a:cs typeface="Segoe UI"/>
            </a:endParaRPr>
          </a:p>
        </p:txBody>
      </p:sp>
      <p:pic>
        <p:nvPicPr>
          <p:cNvPr id="80" name="object 80"/>
          <p:cNvPicPr/>
          <p:nvPr/>
        </p:nvPicPr>
        <p:blipFill>
          <a:blip r:embed="rId50" cstate="print"/>
          <a:stretch>
            <a:fillRect/>
          </a:stretch>
        </p:blipFill>
        <p:spPr>
          <a:xfrm>
            <a:off x="5892055" y="4072626"/>
            <a:ext cx="189356" cy="189356"/>
          </a:xfrm>
          <a:prstGeom prst="rect">
            <a:avLst/>
          </a:prstGeom>
        </p:spPr>
      </p:pic>
      <p:pic>
        <p:nvPicPr>
          <p:cNvPr id="81" name="object 81"/>
          <p:cNvPicPr/>
          <p:nvPr/>
        </p:nvPicPr>
        <p:blipFill>
          <a:blip r:embed="rId50" cstate="print"/>
          <a:stretch>
            <a:fillRect/>
          </a:stretch>
        </p:blipFill>
        <p:spPr>
          <a:xfrm>
            <a:off x="5892055" y="4353133"/>
            <a:ext cx="189356" cy="189356"/>
          </a:xfrm>
          <a:prstGeom prst="rect">
            <a:avLst/>
          </a:prstGeom>
        </p:spPr>
      </p:pic>
      <p:sp>
        <p:nvSpPr>
          <p:cNvPr id="82" name="object 82"/>
          <p:cNvSpPr txBox="1">
            <a:spLocks noGrp="1"/>
          </p:cNvSpPr>
          <p:nvPr>
            <p:ph type="sldNum" sz="quarter" idx="7"/>
          </p:nvPr>
        </p:nvSpPr>
        <p:spPr>
          <a:xfrm>
            <a:off x="9617669" y="7446650"/>
            <a:ext cx="212725" cy="177800"/>
          </a:xfrm>
          <a:prstGeom prst="rect">
            <a:avLst/>
          </a:prstGeom>
        </p:spPr>
        <p:txBody>
          <a:bodyPr vert="horz" wrap="square" lIns="0" tIns="0" rIns="0" bIns="0" rtlCol="0">
            <a:spAutoFit/>
          </a:bodyPr>
          <a:lstStyle>
            <a:defPPr>
              <a:defRPr kern="0"/>
            </a:defPPr>
            <a:lvl1pPr>
              <a:defRPr sz="900" b="0" i="0">
                <a:solidFill>
                  <a:srgbClr val="505050"/>
                </a:solidFill>
                <a:latin typeface="Segoe UI"/>
                <a:cs typeface="Segoe UI"/>
              </a:defRPr>
            </a:lvl1pPr>
          </a:lstStyle>
          <a:p>
            <a:pPr marL="38100">
              <a:spcBef>
                <a:spcPts val="170"/>
              </a:spcBef>
            </a:pPr>
            <a:fld id="{81D60167-4931-47E6-BA6A-407CBD079E47}" type="slidenum">
              <a:rPr lang="en-NZ" spc="-25" smtClean="0"/>
              <a:pPr marL="38100">
                <a:spcBef>
                  <a:spcPts val="170"/>
                </a:spcBef>
              </a:pPr>
              <a:t>28</a:t>
            </a:fld>
            <a:endParaRPr spc="-22"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61029" y="2245337"/>
            <a:ext cx="2667000" cy="1031501"/>
          </a:xfrm>
          <a:custGeom>
            <a:avLst/>
            <a:gdLst/>
            <a:ahLst/>
            <a:cxnLst/>
            <a:rect l="l" t="t" r="r" b="b"/>
            <a:pathLst>
              <a:path w="3022600" h="1169035">
                <a:moveTo>
                  <a:pt x="2850642" y="0"/>
                </a:moveTo>
                <a:lnTo>
                  <a:pt x="171450" y="0"/>
                </a:lnTo>
                <a:lnTo>
                  <a:pt x="125871" y="6124"/>
                </a:lnTo>
                <a:lnTo>
                  <a:pt x="84915" y="23407"/>
                </a:lnTo>
                <a:lnTo>
                  <a:pt x="50215" y="50215"/>
                </a:lnTo>
                <a:lnTo>
                  <a:pt x="23407" y="84915"/>
                </a:lnTo>
                <a:lnTo>
                  <a:pt x="6124" y="125871"/>
                </a:lnTo>
                <a:lnTo>
                  <a:pt x="0" y="171450"/>
                </a:lnTo>
                <a:lnTo>
                  <a:pt x="0" y="997216"/>
                </a:lnTo>
                <a:lnTo>
                  <a:pt x="6124" y="1042795"/>
                </a:lnTo>
                <a:lnTo>
                  <a:pt x="23407" y="1083751"/>
                </a:lnTo>
                <a:lnTo>
                  <a:pt x="50215" y="1118450"/>
                </a:lnTo>
                <a:lnTo>
                  <a:pt x="84915" y="1145259"/>
                </a:lnTo>
                <a:lnTo>
                  <a:pt x="125871" y="1162542"/>
                </a:lnTo>
                <a:lnTo>
                  <a:pt x="171450" y="1168666"/>
                </a:lnTo>
                <a:lnTo>
                  <a:pt x="2850642" y="1168666"/>
                </a:lnTo>
                <a:lnTo>
                  <a:pt x="2896220" y="1162542"/>
                </a:lnTo>
                <a:lnTo>
                  <a:pt x="2937176" y="1145259"/>
                </a:lnTo>
                <a:lnTo>
                  <a:pt x="2971876" y="1118450"/>
                </a:lnTo>
                <a:lnTo>
                  <a:pt x="2998684" y="1083751"/>
                </a:lnTo>
                <a:lnTo>
                  <a:pt x="3015967" y="1042795"/>
                </a:lnTo>
                <a:lnTo>
                  <a:pt x="3022092" y="997216"/>
                </a:lnTo>
                <a:lnTo>
                  <a:pt x="3022092" y="171450"/>
                </a:lnTo>
                <a:lnTo>
                  <a:pt x="3015967" y="125871"/>
                </a:lnTo>
                <a:lnTo>
                  <a:pt x="2998684" y="84915"/>
                </a:lnTo>
                <a:lnTo>
                  <a:pt x="2971876" y="50215"/>
                </a:lnTo>
                <a:lnTo>
                  <a:pt x="2937176" y="23407"/>
                </a:lnTo>
                <a:lnTo>
                  <a:pt x="2896220" y="6124"/>
                </a:lnTo>
                <a:lnTo>
                  <a:pt x="2850642" y="0"/>
                </a:lnTo>
                <a:close/>
              </a:path>
            </a:pathLst>
          </a:custGeom>
          <a:solidFill>
            <a:srgbClr val="E8E6DF"/>
          </a:solidFill>
        </p:spPr>
        <p:txBody>
          <a:bodyPr wrap="square" lIns="0" tIns="0" rIns="0" bIns="0" rtlCol="0"/>
          <a:lstStyle/>
          <a:p>
            <a:endParaRPr sz="1588" dirty="0"/>
          </a:p>
        </p:txBody>
      </p:sp>
      <p:sp>
        <p:nvSpPr>
          <p:cNvPr id="4" name="object 4"/>
          <p:cNvSpPr txBox="1">
            <a:spLocks noGrp="1"/>
          </p:cNvSpPr>
          <p:nvPr>
            <p:ph type="title"/>
          </p:nvPr>
        </p:nvSpPr>
        <p:spPr>
          <a:xfrm>
            <a:off x="1657295" y="254690"/>
            <a:ext cx="9278471" cy="688424"/>
          </a:xfrm>
          <a:prstGeom prst="rect">
            <a:avLst/>
          </a:prstGeom>
        </p:spPr>
        <p:txBody>
          <a:bodyPr vert="horz" wrap="square" lIns="0" tIns="11206" rIns="0" bIns="0" rtlCol="0" anchor="ctr">
            <a:spAutoFit/>
          </a:bodyPr>
          <a:lstStyle/>
          <a:p>
            <a:pPr marL="11206">
              <a:lnSpc>
                <a:spcPct val="100000"/>
              </a:lnSpc>
              <a:spcBef>
                <a:spcPts val="88"/>
              </a:spcBef>
            </a:pPr>
            <a:r>
              <a:rPr spc="-9" dirty="0"/>
              <a:t>Training</a:t>
            </a:r>
            <a:r>
              <a:rPr spc="-53" dirty="0"/>
              <a:t> </a:t>
            </a:r>
            <a:r>
              <a:rPr dirty="0"/>
              <a:t>journey</a:t>
            </a:r>
            <a:r>
              <a:rPr spc="-40" dirty="0"/>
              <a:t> </a:t>
            </a:r>
            <a:r>
              <a:rPr dirty="0"/>
              <a:t>for</a:t>
            </a:r>
            <a:r>
              <a:rPr spc="-40" dirty="0"/>
              <a:t> </a:t>
            </a:r>
            <a:r>
              <a:rPr dirty="0"/>
              <a:t>data</a:t>
            </a:r>
            <a:r>
              <a:rPr spc="-40" dirty="0"/>
              <a:t> </a:t>
            </a:r>
            <a:r>
              <a:rPr spc="-9" dirty="0"/>
              <a:t>analysts</a:t>
            </a:r>
          </a:p>
        </p:txBody>
      </p:sp>
      <p:sp>
        <p:nvSpPr>
          <p:cNvPr id="5" name="object 5"/>
          <p:cNvSpPr txBox="1"/>
          <p:nvPr/>
        </p:nvSpPr>
        <p:spPr>
          <a:xfrm>
            <a:off x="2319618" y="1973496"/>
            <a:ext cx="619685" cy="174309"/>
          </a:xfrm>
          <a:prstGeom prst="rect">
            <a:avLst/>
          </a:prstGeom>
        </p:spPr>
        <p:txBody>
          <a:bodyPr vert="horz" wrap="square" lIns="0" tIns="11206" rIns="0" bIns="0" rtlCol="0">
            <a:spAutoFit/>
          </a:bodyPr>
          <a:lstStyle/>
          <a:p>
            <a:pPr marL="11206">
              <a:spcBef>
                <a:spcPts val="88"/>
              </a:spcBef>
            </a:pPr>
            <a:r>
              <a:rPr sz="1059" b="1" dirty="0">
                <a:solidFill>
                  <a:srgbClr val="231F20"/>
                </a:solidFill>
                <a:latin typeface="Segoe UI Semibold"/>
                <a:cs typeface="Segoe UI Semibold"/>
              </a:rPr>
              <a:t>Start</a:t>
            </a:r>
            <a:r>
              <a:rPr sz="1059" b="1" spc="-18" dirty="0">
                <a:solidFill>
                  <a:srgbClr val="231F20"/>
                </a:solidFill>
                <a:latin typeface="Segoe UI Semibold"/>
                <a:cs typeface="Segoe UI Semibold"/>
              </a:rPr>
              <a:t> here</a:t>
            </a:r>
            <a:endParaRPr sz="1059">
              <a:latin typeface="Segoe UI Semibold"/>
              <a:cs typeface="Segoe UI Semibold"/>
            </a:endParaRPr>
          </a:p>
        </p:txBody>
      </p:sp>
      <p:pic>
        <p:nvPicPr>
          <p:cNvPr id="6" name="object 6"/>
          <p:cNvPicPr/>
          <p:nvPr/>
        </p:nvPicPr>
        <p:blipFill>
          <a:blip r:embed="rId2" cstate="print"/>
          <a:stretch>
            <a:fillRect/>
          </a:stretch>
        </p:blipFill>
        <p:spPr>
          <a:xfrm>
            <a:off x="1658471" y="979069"/>
            <a:ext cx="8875058" cy="302558"/>
          </a:xfrm>
          <a:prstGeom prst="rect">
            <a:avLst/>
          </a:prstGeom>
        </p:spPr>
      </p:pic>
      <p:sp>
        <p:nvSpPr>
          <p:cNvPr id="7" name="object 7"/>
          <p:cNvSpPr txBox="1"/>
          <p:nvPr/>
        </p:nvSpPr>
        <p:spPr>
          <a:xfrm>
            <a:off x="2051476" y="1021829"/>
            <a:ext cx="744631" cy="174309"/>
          </a:xfrm>
          <a:prstGeom prst="rect">
            <a:avLst/>
          </a:prstGeom>
        </p:spPr>
        <p:txBody>
          <a:bodyPr vert="horz" wrap="square" lIns="0" tIns="11206" rIns="0" bIns="0" rtlCol="0">
            <a:spAutoFit/>
          </a:bodyPr>
          <a:lstStyle/>
          <a:p>
            <a:pPr marL="11206">
              <a:spcBef>
                <a:spcPts val="88"/>
              </a:spcBef>
            </a:pPr>
            <a:r>
              <a:rPr sz="1059" dirty="0">
                <a:solidFill>
                  <a:srgbClr val="FFFFFF"/>
                </a:solidFill>
                <a:latin typeface="Segoe UI"/>
                <a:cs typeface="Segoe UI"/>
              </a:rPr>
              <a:t>Grow</a:t>
            </a:r>
            <a:r>
              <a:rPr sz="1059" spc="-22" dirty="0">
                <a:solidFill>
                  <a:srgbClr val="FFFFFF"/>
                </a:solidFill>
                <a:latin typeface="Segoe UI"/>
                <a:cs typeface="Segoe UI"/>
              </a:rPr>
              <a:t> </a:t>
            </a:r>
            <a:r>
              <a:rPr sz="1059" dirty="0">
                <a:solidFill>
                  <a:srgbClr val="FFFFFF"/>
                </a:solidFill>
                <a:latin typeface="Segoe UI"/>
                <a:cs typeface="Segoe UI"/>
              </a:rPr>
              <a:t>in</a:t>
            </a:r>
            <a:r>
              <a:rPr sz="1059" spc="-13" dirty="0">
                <a:solidFill>
                  <a:srgbClr val="FFFFFF"/>
                </a:solidFill>
                <a:latin typeface="Segoe UI"/>
                <a:cs typeface="Segoe UI"/>
              </a:rPr>
              <a:t> </a:t>
            </a:r>
            <a:r>
              <a:rPr sz="1059" spc="-18" dirty="0">
                <a:solidFill>
                  <a:srgbClr val="FFFFFF"/>
                </a:solidFill>
                <a:latin typeface="Segoe UI"/>
                <a:cs typeface="Segoe UI"/>
              </a:rPr>
              <a:t>role</a:t>
            </a:r>
            <a:endParaRPr sz="1059">
              <a:latin typeface="Segoe UI"/>
              <a:cs typeface="Segoe UI"/>
            </a:endParaRPr>
          </a:p>
        </p:txBody>
      </p:sp>
      <p:sp>
        <p:nvSpPr>
          <p:cNvPr id="8" name="object 8"/>
          <p:cNvSpPr txBox="1"/>
          <p:nvPr/>
        </p:nvSpPr>
        <p:spPr>
          <a:xfrm>
            <a:off x="2101103" y="2333756"/>
            <a:ext cx="1558738" cy="414148"/>
          </a:xfrm>
          <a:prstGeom prst="rect">
            <a:avLst/>
          </a:prstGeom>
        </p:spPr>
        <p:txBody>
          <a:bodyPr vert="horz" wrap="square" lIns="0" tIns="22412" rIns="0" bIns="0" rtlCol="0">
            <a:spAutoFit/>
          </a:bodyPr>
          <a:lstStyle/>
          <a:p>
            <a:pPr marL="11206" marR="4483">
              <a:lnSpc>
                <a:spcPts val="882"/>
              </a:lnSpc>
              <a:spcBef>
                <a:spcPts val="176"/>
              </a:spcBef>
            </a:pPr>
            <a:r>
              <a:rPr sz="794" b="1" dirty="0">
                <a:solidFill>
                  <a:srgbClr val="0068B8"/>
                </a:solidFill>
                <a:latin typeface="Segoe UI Semibold"/>
                <a:cs typeface="Segoe UI Semibold"/>
              </a:rPr>
              <a:t>Maximize</a:t>
            </a:r>
            <a:r>
              <a:rPr sz="794" b="1" spc="-18" dirty="0">
                <a:solidFill>
                  <a:srgbClr val="0068B8"/>
                </a:solidFill>
                <a:latin typeface="Segoe UI Semibold"/>
                <a:cs typeface="Segoe UI Semibold"/>
              </a:rPr>
              <a:t> </a:t>
            </a:r>
            <a:r>
              <a:rPr sz="794" b="1" dirty="0">
                <a:solidFill>
                  <a:srgbClr val="0068B8"/>
                </a:solidFill>
                <a:latin typeface="Segoe UI Semibold"/>
                <a:cs typeface="Segoe UI Semibold"/>
              </a:rPr>
              <a:t>the</a:t>
            </a:r>
            <a:r>
              <a:rPr sz="794" b="1" spc="-18" dirty="0">
                <a:solidFill>
                  <a:srgbClr val="0068B8"/>
                </a:solidFill>
                <a:latin typeface="Segoe UI Semibold"/>
                <a:cs typeface="Segoe UI Semibold"/>
              </a:rPr>
              <a:t> </a:t>
            </a:r>
            <a:r>
              <a:rPr sz="794" b="1" dirty="0">
                <a:solidFill>
                  <a:srgbClr val="0068B8"/>
                </a:solidFill>
                <a:latin typeface="Segoe UI Semibold"/>
                <a:cs typeface="Segoe UI Semibold"/>
              </a:rPr>
              <a:t>value</a:t>
            </a:r>
            <a:r>
              <a:rPr sz="794" b="1" spc="-13" dirty="0">
                <a:solidFill>
                  <a:srgbClr val="0068B8"/>
                </a:solidFill>
                <a:latin typeface="Segoe UI Semibold"/>
                <a:cs typeface="Segoe UI Semibold"/>
              </a:rPr>
              <a:t> </a:t>
            </a:r>
            <a:r>
              <a:rPr sz="794" b="1" dirty="0">
                <a:solidFill>
                  <a:srgbClr val="0068B8"/>
                </a:solidFill>
                <a:latin typeface="Segoe UI Semibold"/>
                <a:cs typeface="Segoe UI Semibold"/>
              </a:rPr>
              <a:t>of</a:t>
            </a:r>
            <a:r>
              <a:rPr sz="794" b="1" spc="-13" dirty="0">
                <a:solidFill>
                  <a:srgbClr val="0068B8"/>
                </a:solidFill>
                <a:latin typeface="Segoe UI Semibold"/>
                <a:cs typeface="Segoe UI Semibold"/>
              </a:rPr>
              <a:t> </a:t>
            </a:r>
            <a:r>
              <a:rPr sz="794" b="1" dirty="0">
                <a:solidFill>
                  <a:srgbClr val="0068B8"/>
                </a:solidFill>
                <a:latin typeface="Segoe UI Semibold"/>
                <a:cs typeface="Segoe UI Semibold"/>
              </a:rPr>
              <a:t>data</a:t>
            </a:r>
            <a:r>
              <a:rPr sz="794" b="1" spc="-13" dirty="0">
                <a:solidFill>
                  <a:srgbClr val="0068B8"/>
                </a:solidFill>
                <a:latin typeface="Segoe UI Semibold"/>
                <a:cs typeface="Segoe UI Semibold"/>
              </a:rPr>
              <a:t> </a:t>
            </a:r>
            <a:r>
              <a:rPr sz="794" b="1" spc="-9" dirty="0">
                <a:solidFill>
                  <a:srgbClr val="0068B8"/>
                </a:solidFill>
                <a:latin typeface="Segoe UI Semibold"/>
                <a:cs typeface="Segoe UI Semibold"/>
              </a:rPr>
              <a:t>assets </a:t>
            </a:r>
            <a:r>
              <a:rPr sz="794" b="1" dirty="0">
                <a:solidFill>
                  <a:srgbClr val="0068B8"/>
                </a:solidFill>
                <a:latin typeface="Segoe UI Semibold"/>
                <a:cs typeface="Segoe UI Semibold"/>
              </a:rPr>
              <a:t>with</a:t>
            </a:r>
            <a:r>
              <a:rPr sz="794" b="1" spc="-18" dirty="0">
                <a:solidFill>
                  <a:srgbClr val="0068B8"/>
                </a:solidFill>
                <a:latin typeface="Segoe UI Semibold"/>
                <a:cs typeface="Segoe UI Semibold"/>
              </a:rPr>
              <a:t> </a:t>
            </a:r>
            <a:r>
              <a:rPr sz="794" b="1" dirty="0">
                <a:solidFill>
                  <a:srgbClr val="0068B8"/>
                </a:solidFill>
                <a:latin typeface="Segoe UI Semibold"/>
                <a:cs typeface="Segoe UI Semibold"/>
              </a:rPr>
              <a:t>advanced</a:t>
            </a:r>
            <a:r>
              <a:rPr sz="794" b="1" spc="-13" dirty="0">
                <a:solidFill>
                  <a:srgbClr val="0068B8"/>
                </a:solidFill>
                <a:latin typeface="Segoe UI Semibold"/>
                <a:cs typeface="Segoe UI Semibold"/>
              </a:rPr>
              <a:t> </a:t>
            </a:r>
            <a:r>
              <a:rPr sz="794" b="1" spc="-9" dirty="0">
                <a:solidFill>
                  <a:srgbClr val="0068B8"/>
                </a:solidFill>
                <a:latin typeface="Segoe UI Semibold"/>
                <a:cs typeface="Segoe UI Semibold"/>
              </a:rPr>
              <a:t>analytics</a:t>
            </a:r>
            <a:endParaRPr sz="794">
              <a:latin typeface="Segoe UI Semibold"/>
              <a:cs typeface="Segoe UI Semibold"/>
            </a:endParaRPr>
          </a:p>
          <a:p>
            <a:pPr marL="11206">
              <a:spcBef>
                <a:spcPts val="309"/>
              </a:spcBef>
            </a:pPr>
            <a:r>
              <a:rPr sz="794" dirty="0">
                <a:latin typeface="Segoe UI"/>
                <a:cs typeface="Segoe UI"/>
              </a:rPr>
              <a:t>Power</a:t>
            </a:r>
            <a:r>
              <a:rPr sz="794" spc="-18" dirty="0">
                <a:latin typeface="Segoe UI"/>
                <a:cs typeface="Segoe UI"/>
              </a:rPr>
              <a:t> </a:t>
            </a:r>
            <a:r>
              <a:rPr sz="794" dirty="0">
                <a:latin typeface="Segoe UI"/>
                <a:cs typeface="Segoe UI"/>
              </a:rPr>
              <a:t>BI</a:t>
            </a:r>
            <a:r>
              <a:rPr sz="794" spc="-13" dirty="0">
                <a:latin typeface="Segoe UI"/>
                <a:cs typeface="Segoe UI"/>
              </a:rPr>
              <a:t> </a:t>
            </a:r>
            <a:r>
              <a:rPr sz="794" dirty="0">
                <a:latin typeface="Segoe UI"/>
                <a:cs typeface="Segoe UI"/>
              </a:rPr>
              <a:t>data</a:t>
            </a:r>
            <a:r>
              <a:rPr sz="794" spc="-13" dirty="0">
                <a:latin typeface="Segoe UI"/>
                <a:cs typeface="Segoe UI"/>
              </a:rPr>
              <a:t> </a:t>
            </a:r>
            <a:r>
              <a:rPr sz="794" spc="-9" dirty="0">
                <a:latin typeface="Segoe UI"/>
                <a:cs typeface="Segoe UI"/>
              </a:rPr>
              <a:t>analyst</a:t>
            </a:r>
            <a:endParaRPr sz="794">
              <a:latin typeface="Segoe UI"/>
              <a:cs typeface="Segoe UI"/>
            </a:endParaRPr>
          </a:p>
        </p:txBody>
      </p:sp>
      <p:sp>
        <p:nvSpPr>
          <p:cNvPr id="9" name="object 9"/>
          <p:cNvSpPr txBox="1"/>
          <p:nvPr/>
        </p:nvSpPr>
        <p:spPr>
          <a:xfrm>
            <a:off x="4902797" y="2333756"/>
            <a:ext cx="1309968" cy="414148"/>
          </a:xfrm>
          <a:prstGeom prst="rect">
            <a:avLst/>
          </a:prstGeom>
        </p:spPr>
        <p:txBody>
          <a:bodyPr vert="horz" wrap="square" lIns="0" tIns="22412" rIns="0" bIns="0" rtlCol="0">
            <a:spAutoFit/>
          </a:bodyPr>
          <a:lstStyle/>
          <a:p>
            <a:pPr marL="11206" marR="75644">
              <a:lnSpc>
                <a:spcPts val="882"/>
              </a:lnSpc>
              <a:spcBef>
                <a:spcPts val="176"/>
              </a:spcBef>
            </a:pPr>
            <a:r>
              <a:rPr sz="794" b="1" dirty="0">
                <a:solidFill>
                  <a:srgbClr val="0068B8"/>
                </a:solidFill>
                <a:latin typeface="Segoe UI Semibold"/>
                <a:cs typeface="Segoe UI Semibold"/>
              </a:rPr>
              <a:t>Build</a:t>
            </a:r>
            <a:r>
              <a:rPr sz="794" b="1" spc="13" dirty="0">
                <a:solidFill>
                  <a:srgbClr val="0068B8"/>
                </a:solidFill>
                <a:latin typeface="Segoe UI Semibold"/>
                <a:cs typeface="Segoe UI Semibold"/>
              </a:rPr>
              <a:t> </a:t>
            </a:r>
            <a:r>
              <a:rPr sz="794" b="1" spc="-9" dirty="0">
                <a:solidFill>
                  <a:srgbClr val="0068B8"/>
                </a:solidFill>
                <a:latin typeface="Segoe UI Semibold"/>
                <a:cs typeface="Segoe UI Semibold"/>
              </a:rPr>
              <a:t>enterprise-</a:t>
            </a:r>
            <a:r>
              <a:rPr sz="794" b="1" dirty="0">
                <a:solidFill>
                  <a:srgbClr val="0068B8"/>
                </a:solidFill>
                <a:latin typeface="Segoe UI Semibold"/>
                <a:cs typeface="Segoe UI Semibold"/>
              </a:rPr>
              <a:t>scale</a:t>
            </a:r>
            <a:r>
              <a:rPr sz="794" b="1" spc="13" dirty="0">
                <a:solidFill>
                  <a:srgbClr val="0068B8"/>
                </a:solidFill>
                <a:latin typeface="Segoe UI Semibold"/>
                <a:cs typeface="Segoe UI Semibold"/>
              </a:rPr>
              <a:t> </a:t>
            </a:r>
            <a:r>
              <a:rPr sz="794" b="1" spc="-18" dirty="0">
                <a:solidFill>
                  <a:srgbClr val="0068B8"/>
                </a:solidFill>
                <a:latin typeface="Segoe UI Semibold"/>
                <a:cs typeface="Segoe UI Semibold"/>
              </a:rPr>
              <a:t>data </a:t>
            </a:r>
            <a:r>
              <a:rPr sz="794" b="1" dirty="0">
                <a:solidFill>
                  <a:srgbClr val="0068B8"/>
                </a:solidFill>
                <a:latin typeface="Segoe UI Semibold"/>
                <a:cs typeface="Segoe UI Semibold"/>
              </a:rPr>
              <a:t>analytics</a:t>
            </a:r>
            <a:r>
              <a:rPr sz="794" b="1" spc="-18" dirty="0">
                <a:solidFill>
                  <a:srgbClr val="0068B8"/>
                </a:solidFill>
                <a:latin typeface="Segoe UI Semibold"/>
                <a:cs typeface="Segoe UI Semibold"/>
              </a:rPr>
              <a:t> </a:t>
            </a:r>
            <a:r>
              <a:rPr sz="794" b="1" spc="-9" dirty="0">
                <a:solidFill>
                  <a:srgbClr val="0068B8"/>
                </a:solidFill>
                <a:latin typeface="Segoe UI Semibold"/>
                <a:cs typeface="Segoe UI Semibold"/>
              </a:rPr>
              <a:t>solutions</a:t>
            </a:r>
            <a:endParaRPr sz="794">
              <a:latin typeface="Segoe UI Semibold"/>
              <a:cs typeface="Segoe UI Semibold"/>
            </a:endParaRPr>
          </a:p>
          <a:p>
            <a:pPr marL="11206">
              <a:spcBef>
                <a:spcPts val="309"/>
              </a:spcBef>
            </a:pPr>
            <a:r>
              <a:rPr sz="794" dirty="0">
                <a:latin typeface="Segoe UI"/>
                <a:cs typeface="Segoe UI"/>
              </a:rPr>
              <a:t>Azure</a:t>
            </a:r>
            <a:r>
              <a:rPr sz="794" spc="-18" dirty="0">
                <a:latin typeface="Segoe UI"/>
                <a:cs typeface="Segoe UI"/>
              </a:rPr>
              <a:t> </a:t>
            </a:r>
            <a:r>
              <a:rPr sz="794" dirty="0">
                <a:latin typeface="Segoe UI"/>
                <a:cs typeface="Segoe UI"/>
              </a:rPr>
              <a:t>Enterprise</a:t>
            </a:r>
            <a:r>
              <a:rPr sz="794" spc="-9" dirty="0">
                <a:latin typeface="Segoe UI"/>
                <a:cs typeface="Segoe UI"/>
              </a:rPr>
              <a:t> </a:t>
            </a:r>
            <a:r>
              <a:rPr sz="794" dirty="0">
                <a:latin typeface="Segoe UI"/>
                <a:cs typeface="Segoe UI"/>
              </a:rPr>
              <a:t>data</a:t>
            </a:r>
            <a:r>
              <a:rPr sz="794" spc="-4" dirty="0">
                <a:latin typeface="Segoe UI"/>
                <a:cs typeface="Segoe UI"/>
              </a:rPr>
              <a:t> </a:t>
            </a:r>
            <a:r>
              <a:rPr sz="794" spc="-9" dirty="0">
                <a:latin typeface="Segoe UI"/>
                <a:cs typeface="Segoe UI"/>
              </a:rPr>
              <a:t>analyst</a:t>
            </a:r>
            <a:endParaRPr sz="794">
              <a:latin typeface="Segoe UI"/>
              <a:cs typeface="Segoe UI"/>
            </a:endParaRPr>
          </a:p>
        </p:txBody>
      </p:sp>
      <p:sp>
        <p:nvSpPr>
          <p:cNvPr id="10" name="object 10">
            <a:hlinkClick r:id="rId3"/>
          </p:cNvPr>
          <p:cNvSpPr>
            <a:spLocks noGrp="1" noRot="1" noMove="1" noResize="1" noEditPoints="1" noAdjustHandles="1" noChangeArrowheads="1" noChangeShapeType="1"/>
          </p:cNvSpPr>
          <p:nvPr/>
        </p:nvSpPr>
        <p:spPr>
          <a:xfrm>
            <a:off x="3198607" y="2933790"/>
            <a:ext cx="713815" cy="214592"/>
          </a:xfrm>
          <a:custGeom>
            <a:avLst/>
            <a:gdLst/>
            <a:ahLst/>
            <a:cxnLst/>
            <a:rect l="l" t="t" r="r" b="b"/>
            <a:pathLst>
              <a:path w="808989"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9"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11" name="object 11"/>
          <p:cNvSpPr txBox="1"/>
          <p:nvPr/>
        </p:nvSpPr>
        <p:spPr>
          <a:xfrm>
            <a:off x="3275311" y="2972765"/>
            <a:ext cx="530038"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3"/>
              </a:rPr>
              <a:t>Exam PL-</a:t>
            </a:r>
            <a:r>
              <a:rPr sz="706" spc="-22" dirty="0">
                <a:latin typeface="Segoe UI"/>
                <a:cs typeface="Segoe UI"/>
                <a:hlinkClick r:id="rId3"/>
              </a:rPr>
              <a:t>300</a:t>
            </a:r>
            <a:endParaRPr sz="706" dirty="0">
              <a:latin typeface="Segoe UI"/>
              <a:cs typeface="Segoe UI"/>
            </a:endParaRPr>
          </a:p>
        </p:txBody>
      </p:sp>
      <p:sp>
        <p:nvSpPr>
          <p:cNvPr id="12" name="object 12">
            <a:hlinkClick r:id="rId4"/>
          </p:cNvPr>
          <p:cNvSpPr/>
          <p:nvPr/>
        </p:nvSpPr>
        <p:spPr>
          <a:xfrm>
            <a:off x="6010048" y="2928187"/>
            <a:ext cx="713815" cy="214592"/>
          </a:xfrm>
          <a:custGeom>
            <a:avLst/>
            <a:gdLst/>
            <a:ahLst/>
            <a:cxnLst/>
            <a:rect l="l" t="t" r="r" b="b"/>
            <a:pathLst>
              <a:path w="808989" h="243204">
                <a:moveTo>
                  <a:pt x="687120"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687120" y="242976"/>
                </a:lnTo>
                <a:lnTo>
                  <a:pt x="734408" y="233428"/>
                </a:lnTo>
                <a:lnTo>
                  <a:pt x="773025" y="207392"/>
                </a:lnTo>
                <a:lnTo>
                  <a:pt x="799061" y="168776"/>
                </a:lnTo>
                <a:lnTo>
                  <a:pt x="808608" y="121488"/>
                </a:lnTo>
                <a:lnTo>
                  <a:pt x="799061" y="74200"/>
                </a:lnTo>
                <a:lnTo>
                  <a:pt x="773025" y="35583"/>
                </a:lnTo>
                <a:lnTo>
                  <a:pt x="734408" y="9547"/>
                </a:lnTo>
                <a:lnTo>
                  <a:pt x="687120" y="0"/>
                </a:lnTo>
                <a:close/>
              </a:path>
            </a:pathLst>
          </a:custGeom>
          <a:solidFill>
            <a:srgbClr val="FFFFFF"/>
          </a:solidFill>
        </p:spPr>
        <p:txBody>
          <a:bodyPr wrap="square" lIns="0" tIns="0" rIns="0" bIns="0" rtlCol="0"/>
          <a:lstStyle/>
          <a:p>
            <a:endParaRPr sz="1588"/>
          </a:p>
        </p:txBody>
      </p:sp>
      <p:sp>
        <p:nvSpPr>
          <p:cNvPr id="13" name="object 13"/>
          <p:cNvSpPr txBox="1"/>
          <p:nvPr/>
        </p:nvSpPr>
        <p:spPr>
          <a:xfrm>
            <a:off x="6086753" y="2967162"/>
            <a:ext cx="550209"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4"/>
              </a:rPr>
              <a:t>Exam</a:t>
            </a:r>
            <a:r>
              <a:rPr sz="706" spc="13" dirty="0">
                <a:latin typeface="Segoe UI"/>
                <a:cs typeface="Segoe UI"/>
                <a:hlinkClick r:id="rId4"/>
              </a:rPr>
              <a:t> </a:t>
            </a:r>
            <a:r>
              <a:rPr sz="706" spc="-9" dirty="0">
                <a:latin typeface="Segoe UI"/>
                <a:cs typeface="Segoe UI"/>
                <a:hlinkClick r:id="rId4"/>
              </a:rPr>
              <a:t>DP-</a:t>
            </a:r>
            <a:r>
              <a:rPr sz="706" spc="-22" dirty="0">
                <a:latin typeface="Segoe UI"/>
                <a:cs typeface="Segoe UI"/>
                <a:hlinkClick r:id="rId4"/>
              </a:rPr>
              <a:t>500</a:t>
            </a:r>
            <a:endParaRPr sz="706" dirty="0">
              <a:latin typeface="Segoe UI"/>
              <a:cs typeface="Segoe UI"/>
            </a:endParaRPr>
          </a:p>
        </p:txBody>
      </p:sp>
      <p:sp>
        <p:nvSpPr>
          <p:cNvPr id="14" name="object 14">
            <a:hlinkClick r:id="rId5"/>
          </p:cNvPr>
          <p:cNvSpPr/>
          <p:nvPr/>
        </p:nvSpPr>
        <p:spPr>
          <a:xfrm>
            <a:off x="5051721" y="2928187"/>
            <a:ext cx="781050" cy="214592"/>
          </a:xfrm>
          <a:custGeom>
            <a:avLst/>
            <a:gdLst/>
            <a:ahLst/>
            <a:cxnLst/>
            <a:rect l="l" t="t" r="r" b="b"/>
            <a:pathLst>
              <a:path w="885189"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1"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15" name="object 15"/>
          <p:cNvSpPr txBox="1"/>
          <p:nvPr/>
        </p:nvSpPr>
        <p:spPr>
          <a:xfrm>
            <a:off x="5128425" y="2967162"/>
            <a:ext cx="616324"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5"/>
              </a:rPr>
              <a:t>Course</a:t>
            </a:r>
            <a:r>
              <a:rPr sz="706" spc="-4" dirty="0">
                <a:latin typeface="Segoe UI"/>
                <a:cs typeface="Segoe UI"/>
                <a:hlinkClick r:id="rId5"/>
              </a:rPr>
              <a:t> </a:t>
            </a:r>
            <a:r>
              <a:rPr sz="706" spc="-9" dirty="0">
                <a:latin typeface="Segoe UI"/>
                <a:cs typeface="Segoe UI"/>
                <a:hlinkClick r:id="rId5"/>
              </a:rPr>
              <a:t>DP-</a:t>
            </a:r>
            <a:r>
              <a:rPr sz="706" spc="-22" dirty="0">
                <a:latin typeface="Segoe UI"/>
                <a:cs typeface="Segoe UI"/>
                <a:hlinkClick r:id="rId5"/>
              </a:rPr>
              <a:t>500</a:t>
            </a:r>
            <a:endParaRPr sz="706" dirty="0">
              <a:latin typeface="Segoe UI"/>
              <a:cs typeface="Segoe UI"/>
            </a:endParaRPr>
          </a:p>
        </p:txBody>
      </p:sp>
      <p:sp>
        <p:nvSpPr>
          <p:cNvPr id="16" name="object 16">
            <a:hlinkClick r:id="rId6"/>
          </p:cNvPr>
          <p:cNvSpPr/>
          <p:nvPr/>
        </p:nvSpPr>
        <p:spPr>
          <a:xfrm>
            <a:off x="2239384" y="2933790"/>
            <a:ext cx="781050" cy="214592"/>
          </a:xfrm>
          <a:custGeom>
            <a:avLst/>
            <a:gdLst/>
            <a:ahLst/>
            <a:cxnLst/>
            <a:rect l="l" t="t" r="r" b="b"/>
            <a:pathLst>
              <a:path w="885190" h="243204">
                <a:moveTo>
                  <a:pt x="763193" y="0"/>
                </a:moveTo>
                <a:lnTo>
                  <a:pt x="121488" y="0"/>
                </a:lnTo>
                <a:lnTo>
                  <a:pt x="74200" y="9547"/>
                </a:lnTo>
                <a:lnTo>
                  <a:pt x="35583" y="35583"/>
                </a:lnTo>
                <a:lnTo>
                  <a:pt x="9547" y="74200"/>
                </a:lnTo>
                <a:lnTo>
                  <a:pt x="0" y="121488"/>
                </a:lnTo>
                <a:lnTo>
                  <a:pt x="9547" y="168776"/>
                </a:lnTo>
                <a:lnTo>
                  <a:pt x="35583" y="207392"/>
                </a:lnTo>
                <a:lnTo>
                  <a:pt x="74200" y="233428"/>
                </a:lnTo>
                <a:lnTo>
                  <a:pt x="121488" y="242976"/>
                </a:lnTo>
                <a:lnTo>
                  <a:pt x="763193" y="242976"/>
                </a:lnTo>
                <a:lnTo>
                  <a:pt x="810481" y="233428"/>
                </a:lnTo>
                <a:lnTo>
                  <a:pt x="849098" y="207392"/>
                </a:lnTo>
                <a:lnTo>
                  <a:pt x="875134" y="168776"/>
                </a:lnTo>
                <a:lnTo>
                  <a:pt x="884682" y="121488"/>
                </a:lnTo>
                <a:lnTo>
                  <a:pt x="875134" y="74200"/>
                </a:lnTo>
                <a:lnTo>
                  <a:pt x="849098" y="35583"/>
                </a:lnTo>
                <a:lnTo>
                  <a:pt x="810481" y="9547"/>
                </a:lnTo>
                <a:lnTo>
                  <a:pt x="763193" y="0"/>
                </a:lnTo>
                <a:close/>
              </a:path>
            </a:pathLst>
          </a:custGeom>
          <a:solidFill>
            <a:srgbClr val="FFFFFF"/>
          </a:solidFill>
        </p:spPr>
        <p:txBody>
          <a:bodyPr wrap="square" lIns="0" tIns="0" rIns="0" bIns="0" rtlCol="0"/>
          <a:lstStyle/>
          <a:p>
            <a:endParaRPr sz="1588"/>
          </a:p>
        </p:txBody>
      </p:sp>
      <p:sp>
        <p:nvSpPr>
          <p:cNvPr id="17" name="object 17"/>
          <p:cNvSpPr txBox="1"/>
          <p:nvPr/>
        </p:nvSpPr>
        <p:spPr>
          <a:xfrm>
            <a:off x="2316088" y="2972765"/>
            <a:ext cx="595593" cy="119935"/>
          </a:xfrm>
          <a:prstGeom prst="rect">
            <a:avLst/>
          </a:prstGeom>
        </p:spPr>
        <p:txBody>
          <a:bodyPr vert="horz" wrap="square" lIns="0" tIns="11206" rIns="0" bIns="0" rtlCol="0">
            <a:spAutoFit/>
          </a:bodyPr>
          <a:lstStyle/>
          <a:p>
            <a:pPr marL="11206">
              <a:spcBef>
                <a:spcPts val="88"/>
              </a:spcBef>
            </a:pPr>
            <a:r>
              <a:rPr sz="706" dirty="0">
                <a:latin typeface="Segoe UI"/>
                <a:cs typeface="Segoe UI"/>
                <a:hlinkClick r:id="rId6"/>
              </a:rPr>
              <a:t>Course</a:t>
            </a:r>
            <a:r>
              <a:rPr sz="706" spc="-18" dirty="0">
                <a:latin typeface="Segoe UI"/>
                <a:cs typeface="Segoe UI"/>
                <a:hlinkClick r:id="rId6"/>
              </a:rPr>
              <a:t> </a:t>
            </a:r>
            <a:r>
              <a:rPr sz="706" dirty="0">
                <a:latin typeface="Segoe UI"/>
                <a:cs typeface="Segoe UI"/>
                <a:hlinkClick r:id="rId6"/>
              </a:rPr>
              <a:t>PL-</a:t>
            </a:r>
            <a:r>
              <a:rPr sz="706" spc="-22" dirty="0">
                <a:latin typeface="Segoe UI"/>
                <a:cs typeface="Segoe UI"/>
                <a:hlinkClick r:id="rId6"/>
              </a:rPr>
              <a:t>300</a:t>
            </a:r>
            <a:endParaRPr sz="706" dirty="0">
              <a:latin typeface="Segoe UI"/>
              <a:cs typeface="Segoe UI"/>
            </a:endParaRPr>
          </a:p>
        </p:txBody>
      </p:sp>
      <p:grpSp>
        <p:nvGrpSpPr>
          <p:cNvPr id="18" name="object 18"/>
          <p:cNvGrpSpPr/>
          <p:nvPr/>
        </p:nvGrpSpPr>
        <p:grpSpPr>
          <a:xfrm>
            <a:off x="4644611" y="2581032"/>
            <a:ext cx="2617134" cy="549088"/>
            <a:chOff x="3384292" y="2925170"/>
            <a:chExt cx="2966085" cy="622300"/>
          </a:xfrm>
        </p:grpSpPr>
        <p:pic>
          <p:nvPicPr>
            <p:cNvPr id="19" name="object 19">
              <a:hlinkClick r:id="rId7"/>
            </p:cNvPr>
            <p:cNvPicPr/>
            <p:nvPr/>
          </p:nvPicPr>
          <p:blipFill>
            <a:blip r:embed="rId8" cstate="print"/>
            <a:stretch>
              <a:fillRect/>
            </a:stretch>
          </p:blipFill>
          <p:spPr>
            <a:xfrm>
              <a:off x="5854702" y="2928371"/>
              <a:ext cx="214604" cy="214604"/>
            </a:xfrm>
            <a:prstGeom prst="rect">
              <a:avLst/>
            </a:prstGeom>
          </p:spPr>
        </p:pic>
        <p:sp>
          <p:nvSpPr>
            <p:cNvPr id="20" name="object 20"/>
            <p:cNvSpPr/>
            <p:nvPr/>
          </p:nvSpPr>
          <p:spPr>
            <a:xfrm>
              <a:off x="3695954" y="3212336"/>
              <a:ext cx="2654300"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pic>
          <p:nvPicPr>
            <p:cNvPr id="21" name="object 21"/>
            <p:cNvPicPr/>
            <p:nvPr/>
          </p:nvPicPr>
          <p:blipFill>
            <a:blip r:embed="rId9" cstate="print"/>
            <a:stretch>
              <a:fillRect/>
            </a:stretch>
          </p:blipFill>
          <p:spPr>
            <a:xfrm>
              <a:off x="3384292" y="3122625"/>
              <a:ext cx="103200" cy="103187"/>
            </a:xfrm>
            <a:prstGeom prst="rect">
              <a:avLst/>
            </a:prstGeom>
          </p:spPr>
        </p:pic>
        <p:pic>
          <p:nvPicPr>
            <p:cNvPr id="22" name="object 22"/>
            <p:cNvPicPr/>
            <p:nvPr/>
          </p:nvPicPr>
          <p:blipFill>
            <a:blip r:embed="rId10" cstate="print"/>
            <a:stretch>
              <a:fillRect/>
            </a:stretch>
          </p:blipFill>
          <p:spPr>
            <a:xfrm>
              <a:off x="4787773" y="3332800"/>
              <a:ext cx="214604" cy="214604"/>
            </a:xfrm>
            <a:prstGeom prst="rect">
              <a:avLst/>
            </a:prstGeom>
          </p:spPr>
        </p:pic>
        <p:pic>
          <p:nvPicPr>
            <p:cNvPr id="23" name="object 23"/>
            <p:cNvPicPr/>
            <p:nvPr/>
          </p:nvPicPr>
          <p:blipFill>
            <a:blip r:embed="rId11" cstate="print"/>
            <a:stretch>
              <a:fillRect/>
            </a:stretch>
          </p:blipFill>
          <p:spPr>
            <a:xfrm>
              <a:off x="3701667" y="3332800"/>
              <a:ext cx="214604" cy="214604"/>
            </a:xfrm>
            <a:prstGeom prst="rect">
              <a:avLst/>
            </a:prstGeom>
          </p:spPr>
        </p:pic>
        <p:pic>
          <p:nvPicPr>
            <p:cNvPr id="24" name="object 24">
              <a:hlinkClick r:id="rId12"/>
            </p:cNvPr>
            <p:cNvPicPr/>
            <p:nvPr/>
          </p:nvPicPr>
          <p:blipFill>
            <a:blip r:embed="rId13" cstate="print"/>
            <a:stretch>
              <a:fillRect/>
            </a:stretch>
          </p:blipFill>
          <p:spPr>
            <a:xfrm>
              <a:off x="6126462" y="2925170"/>
              <a:ext cx="214604" cy="214604"/>
            </a:xfrm>
            <a:prstGeom prst="rect">
              <a:avLst/>
            </a:prstGeom>
          </p:spPr>
        </p:pic>
      </p:grpSp>
      <p:pic>
        <p:nvPicPr>
          <p:cNvPr id="25" name="object 25">
            <a:hlinkClick r:id="rId7"/>
          </p:cNvPr>
          <p:cNvPicPr/>
          <p:nvPr/>
        </p:nvPicPr>
        <p:blipFill>
          <a:blip r:embed="rId14" cstate="print"/>
          <a:stretch>
            <a:fillRect/>
          </a:stretch>
        </p:blipFill>
        <p:spPr>
          <a:xfrm>
            <a:off x="3787590" y="2583857"/>
            <a:ext cx="189356" cy="189356"/>
          </a:xfrm>
          <a:prstGeom prst="rect">
            <a:avLst/>
          </a:prstGeom>
        </p:spPr>
      </p:pic>
      <p:sp>
        <p:nvSpPr>
          <p:cNvPr id="26" name="object 26"/>
          <p:cNvSpPr/>
          <p:nvPr/>
        </p:nvSpPr>
        <p:spPr>
          <a:xfrm>
            <a:off x="2117912" y="2834414"/>
            <a:ext cx="2342029" cy="0"/>
          </a:xfrm>
          <a:custGeom>
            <a:avLst/>
            <a:gdLst/>
            <a:ahLst/>
            <a:cxnLst/>
            <a:rect l="l" t="t" r="r" b="b"/>
            <a:pathLst>
              <a:path w="2654300">
                <a:moveTo>
                  <a:pt x="2654300" y="0"/>
                </a:moveTo>
                <a:lnTo>
                  <a:pt x="0" y="0"/>
                </a:lnTo>
              </a:path>
            </a:pathLst>
          </a:custGeom>
          <a:ln w="12700">
            <a:solidFill>
              <a:srgbClr val="FFFFFF"/>
            </a:solidFill>
          </a:ln>
        </p:spPr>
        <p:txBody>
          <a:bodyPr wrap="square" lIns="0" tIns="0" rIns="0" bIns="0" rtlCol="0"/>
          <a:lstStyle/>
          <a:p>
            <a:endParaRPr sz="1588"/>
          </a:p>
        </p:txBody>
      </p:sp>
      <p:pic>
        <p:nvPicPr>
          <p:cNvPr id="27" name="object 27"/>
          <p:cNvPicPr/>
          <p:nvPr/>
        </p:nvPicPr>
        <p:blipFill>
          <a:blip r:embed="rId15" cstate="print"/>
          <a:stretch>
            <a:fillRect/>
          </a:stretch>
        </p:blipFill>
        <p:spPr>
          <a:xfrm>
            <a:off x="2127363" y="1954917"/>
            <a:ext cx="146750" cy="238048"/>
          </a:xfrm>
          <a:prstGeom prst="rect">
            <a:avLst/>
          </a:prstGeom>
        </p:spPr>
      </p:pic>
      <p:pic>
        <p:nvPicPr>
          <p:cNvPr id="28" name="object 28"/>
          <p:cNvPicPr/>
          <p:nvPr/>
        </p:nvPicPr>
        <p:blipFill>
          <a:blip r:embed="rId10" cstate="print"/>
          <a:stretch>
            <a:fillRect/>
          </a:stretch>
        </p:blipFill>
        <p:spPr>
          <a:xfrm>
            <a:off x="3070414" y="2946309"/>
            <a:ext cx="189356" cy="189356"/>
          </a:xfrm>
          <a:prstGeom prst="rect">
            <a:avLst/>
          </a:prstGeom>
        </p:spPr>
      </p:pic>
      <p:pic>
        <p:nvPicPr>
          <p:cNvPr id="29" name="object 29"/>
          <p:cNvPicPr/>
          <p:nvPr/>
        </p:nvPicPr>
        <p:blipFill>
          <a:blip r:embed="rId16" cstate="print"/>
          <a:stretch>
            <a:fillRect/>
          </a:stretch>
        </p:blipFill>
        <p:spPr>
          <a:xfrm>
            <a:off x="2112311" y="2946309"/>
            <a:ext cx="189356" cy="189356"/>
          </a:xfrm>
          <a:prstGeom prst="rect">
            <a:avLst/>
          </a:prstGeom>
        </p:spPr>
      </p:pic>
      <p:pic>
        <p:nvPicPr>
          <p:cNvPr id="30" name="object 30">
            <a:hlinkClick r:id="rId17"/>
          </p:cNvPr>
          <p:cNvPicPr/>
          <p:nvPr/>
        </p:nvPicPr>
        <p:blipFill>
          <a:blip r:embed="rId18" cstate="print"/>
          <a:stretch>
            <a:fillRect/>
          </a:stretch>
        </p:blipFill>
        <p:spPr>
          <a:xfrm>
            <a:off x="4027378" y="2584260"/>
            <a:ext cx="189356" cy="189356"/>
          </a:xfrm>
          <a:prstGeom prst="rect">
            <a:avLst/>
          </a:prstGeom>
        </p:spPr>
      </p:pic>
      <p:pic>
        <p:nvPicPr>
          <p:cNvPr id="31" name="object 31">
            <a:hlinkClick r:id="rId12"/>
          </p:cNvPr>
          <p:cNvPicPr/>
          <p:nvPr/>
        </p:nvPicPr>
        <p:blipFill>
          <a:blip r:embed="rId13" cstate="print"/>
          <a:stretch>
            <a:fillRect/>
          </a:stretch>
        </p:blipFill>
        <p:spPr>
          <a:xfrm>
            <a:off x="4267168" y="2581033"/>
            <a:ext cx="189356" cy="189356"/>
          </a:xfrm>
          <a:prstGeom prst="rect">
            <a:avLst/>
          </a:prstGeom>
        </p:spPr>
      </p:pic>
      <p:grpSp>
        <p:nvGrpSpPr>
          <p:cNvPr id="32" name="object 32"/>
          <p:cNvGrpSpPr/>
          <p:nvPr/>
        </p:nvGrpSpPr>
        <p:grpSpPr>
          <a:xfrm>
            <a:off x="1961030" y="1448984"/>
            <a:ext cx="8269941" cy="348503"/>
            <a:chOff x="342900" y="1642182"/>
            <a:chExt cx="9372600" cy="394970"/>
          </a:xfrm>
        </p:grpSpPr>
        <p:sp>
          <p:nvSpPr>
            <p:cNvPr id="33" name="object 33"/>
            <p:cNvSpPr/>
            <p:nvPr/>
          </p:nvSpPr>
          <p:spPr>
            <a:xfrm>
              <a:off x="342900" y="1642182"/>
              <a:ext cx="9372600" cy="394970"/>
            </a:xfrm>
            <a:custGeom>
              <a:avLst/>
              <a:gdLst/>
              <a:ahLst/>
              <a:cxnLst/>
              <a:rect l="l" t="t" r="r" b="b"/>
              <a:pathLst>
                <a:path w="9372600" h="394969">
                  <a:moveTo>
                    <a:pt x="9200896" y="0"/>
                  </a:moveTo>
                  <a:lnTo>
                    <a:pt x="171450" y="0"/>
                  </a:lnTo>
                  <a:lnTo>
                    <a:pt x="125871" y="6124"/>
                  </a:lnTo>
                  <a:lnTo>
                    <a:pt x="84915" y="23407"/>
                  </a:lnTo>
                  <a:lnTo>
                    <a:pt x="50215" y="50215"/>
                  </a:lnTo>
                  <a:lnTo>
                    <a:pt x="23407" y="84915"/>
                  </a:lnTo>
                  <a:lnTo>
                    <a:pt x="6124" y="125871"/>
                  </a:lnTo>
                  <a:lnTo>
                    <a:pt x="0" y="171450"/>
                  </a:lnTo>
                  <a:lnTo>
                    <a:pt x="0" y="223088"/>
                  </a:lnTo>
                  <a:lnTo>
                    <a:pt x="6124" y="268662"/>
                  </a:lnTo>
                  <a:lnTo>
                    <a:pt x="23407" y="309617"/>
                  </a:lnTo>
                  <a:lnTo>
                    <a:pt x="50215" y="344317"/>
                  </a:lnTo>
                  <a:lnTo>
                    <a:pt x="84915" y="371127"/>
                  </a:lnTo>
                  <a:lnTo>
                    <a:pt x="125871" y="388413"/>
                  </a:lnTo>
                  <a:lnTo>
                    <a:pt x="171450" y="394538"/>
                  </a:lnTo>
                  <a:lnTo>
                    <a:pt x="9200896" y="394538"/>
                  </a:lnTo>
                  <a:lnTo>
                    <a:pt x="9246474" y="388413"/>
                  </a:lnTo>
                  <a:lnTo>
                    <a:pt x="9287430" y="371127"/>
                  </a:lnTo>
                  <a:lnTo>
                    <a:pt x="9322130" y="344317"/>
                  </a:lnTo>
                  <a:lnTo>
                    <a:pt x="9348938" y="309617"/>
                  </a:lnTo>
                  <a:lnTo>
                    <a:pt x="9366221" y="268662"/>
                  </a:lnTo>
                  <a:lnTo>
                    <a:pt x="9372346" y="223088"/>
                  </a:lnTo>
                  <a:lnTo>
                    <a:pt x="9372346" y="171450"/>
                  </a:lnTo>
                  <a:lnTo>
                    <a:pt x="9366221" y="125871"/>
                  </a:lnTo>
                  <a:lnTo>
                    <a:pt x="9348938" y="84915"/>
                  </a:lnTo>
                  <a:lnTo>
                    <a:pt x="9322130" y="50215"/>
                  </a:lnTo>
                  <a:lnTo>
                    <a:pt x="9287430" y="23407"/>
                  </a:lnTo>
                  <a:lnTo>
                    <a:pt x="9246474" y="6124"/>
                  </a:lnTo>
                  <a:lnTo>
                    <a:pt x="9200896" y="0"/>
                  </a:lnTo>
                  <a:close/>
                </a:path>
              </a:pathLst>
            </a:custGeom>
            <a:solidFill>
              <a:srgbClr val="F4F3F5"/>
            </a:solidFill>
          </p:spPr>
          <p:txBody>
            <a:bodyPr wrap="square" lIns="0" tIns="0" rIns="0" bIns="0" rtlCol="0"/>
            <a:lstStyle/>
            <a:p>
              <a:endParaRPr sz="1588"/>
            </a:p>
          </p:txBody>
        </p:sp>
        <p:pic>
          <p:nvPicPr>
            <p:cNvPr id="34" name="object 34"/>
            <p:cNvPicPr/>
            <p:nvPr/>
          </p:nvPicPr>
          <p:blipFill>
            <a:blip r:embed="rId19" cstate="print"/>
            <a:stretch>
              <a:fillRect/>
            </a:stretch>
          </p:blipFill>
          <p:spPr>
            <a:xfrm>
              <a:off x="1016506" y="1749921"/>
              <a:ext cx="178841" cy="178841"/>
            </a:xfrm>
            <a:prstGeom prst="rect">
              <a:avLst/>
            </a:prstGeom>
          </p:spPr>
        </p:pic>
      </p:grpSp>
      <p:graphicFrame>
        <p:nvGraphicFramePr>
          <p:cNvPr id="35" name="object 35"/>
          <p:cNvGraphicFramePr>
            <a:graphicFrameLocks noGrp="1"/>
          </p:cNvGraphicFramePr>
          <p:nvPr/>
        </p:nvGraphicFramePr>
        <p:xfrm>
          <a:off x="2734907" y="1505496"/>
          <a:ext cx="7050740" cy="326465"/>
        </p:xfrm>
        <a:graphic>
          <a:graphicData uri="http://schemas.openxmlformats.org/drawingml/2006/table">
            <a:tbl>
              <a:tblPr firstRow="1" bandRow="1">
                <a:tableStyleId>{2D5ABB26-0587-4C30-8999-92F81FD0307C}</a:tableStyleId>
              </a:tblPr>
              <a:tblGrid>
                <a:gridCol w="685800">
                  <a:extLst>
                    <a:ext uri="{9D8B030D-6E8A-4147-A177-3AD203B41FA5}">
                      <a16:colId xmlns:a16="http://schemas.microsoft.com/office/drawing/2014/main" val="20000"/>
                    </a:ext>
                  </a:extLst>
                </a:gridCol>
                <a:gridCol w="728943">
                  <a:extLst>
                    <a:ext uri="{9D8B030D-6E8A-4147-A177-3AD203B41FA5}">
                      <a16:colId xmlns:a16="http://schemas.microsoft.com/office/drawing/2014/main" val="20001"/>
                    </a:ext>
                  </a:extLst>
                </a:gridCol>
                <a:gridCol w="1105460">
                  <a:extLst>
                    <a:ext uri="{9D8B030D-6E8A-4147-A177-3AD203B41FA5}">
                      <a16:colId xmlns:a16="http://schemas.microsoft.com/office/drawing/2014/main" val="20002"/>
                    </a:ext>
                  </a:extLst>
                </a:gridCol>
                <a:gridCol w="1075764">
                  <a:extLst>
                    <a:ext uri="{9D8B030D-6E8A-4147-A177-3AD203B41FA5}">
                      <a16:colId xmlns:a16="http://schemas.microsoft.com/office/drawing/2014/main" val="20003"/>
                    </a:ext>
                  </a:extLst>
                </a:gridCol>
                <a:gridCol w="1111062">
                  <a:extLst>
                    <a:ext uri="{9D8B030D-6E8A-4147-A177-3AD203B41FA5}">
                      <a16:colId xmlns:a16="http://schemas.microsoft.com/office/drawing/2014/main" val="20004"/>
                    </a:ext>
                  </a:extLst>
                </a:gridCol>
                <a:gridCol w="1254499">
                  <a:extLst>
                    <a:ext uri="{9D8B030D-6E8A-4147-A177-3AD203B41FA5}">
                      <a16:colId xmlns:a16="http://schemas.microsoft.com/office/drawing/2014/main" val="20005"/>
                    </a:ext>
                  </a:extLst>
                </a:gridCol>
                <a:gridCol w="1089212">
                  <a:extLst>
                    <a:ext uri="{9D8B030D-6E8A-4147-A177-3AD203B41FA5}">
                      <a16:colId xmlns:a16="http://schemas.microsoft.com/office/drawing/2014/main" val="20006"/>
                    </a:ext>
                  </a:extLst>
                </a:gridCol>
              </a:tblGrid>
              <a:tr h="109818">
                <a:tc>
                  <a:txBody>
                    <a:bodyPr/>
                    <a:lstStyle/>
                    <a:p>
                      <a:pPr marL="31750">
                        <a:lnSpc>
                          <a:spcPts val="819"/>
                        </a:lnSpc>
                        <a:spcBef>
                          <a:spcPts val="60"/>
                        </a:spcBef>
                      </a:pPr>
                      <a:r>
                        <a:rPr sz="700" spc="-25" dirty="0">
                          <a:latin typeface="Segoe UI"/>
                          <a:cs typeface="Segoe UI"/>
                        </a:rPr>
                        <a:t>Instructor-led</a:t>
                      </a:r>
                      <a:endParaRPr sz="700">
                        <a:latin typeface="Segoe UI"/>
                        <a:cs typeface="Segoe UI"/>
                      </a:endParaRPr>
                    </a:p>
                  </a:txBody>
                  <a:tcPr marL="0" marR="0" marT="6724" marB="0"/>
                </a:tc>
                <a:tc>
                  <a:txBody>
                    <a:bodyPr/>
                    <a:lstStyle/>
                    <a:p>
                      <a:pPr marL="172085">
                        <a:lnSpc>
                          <a:spcPts val="819"/>
                        </a:lnSpc>
                        <a:spcBef>
                          <a:spcPts val="60"/>
                        </a:spcBef>
                      </a:pPr>
                      <a:r>
                        <a:rPr sz="700" spc="-35" dirty="0">
                          <a:latin typeface="Segoe UI"/>
                          <a:cs typeface="Segoe UI"/>
                        </a:rPr>
                        <a:t>Self-</a:t>
                      </a:r>
                      <a:r>
                        <a:rPr sz="700" spc="-10" dirty="0">
                          <a:latin typeface="Segoe UI"/>
                          <a:cs typeface="Segoe UI"/>
                        </a:rPr>
                        <a:t>paced</a:t>
                      </a:r>
                      <a:endParaRPr sz="700">
                        <a:latin typeface="Segoe UI"/>
                        <a:cs typeface="Segoe UI"/>
                      </a:endParaRPr>
                    </a:p>
                  </a:txBody>
                  <a:tcPr marL="0" marR="0" marT="6724" marB="0"/>
                </a:tc>
                <a:tc>
                  <a:txBody>
                    <a:bodyPr/>
                    <a:lstStyle/>
                    <a:p>
                      <a:pPr marL="205104">
                        <a:lnSpc>
                          <a:spcPts val="819"/>
                        </a:lnSpc>
                        <a:spcBef>
                          <a:spcPts val="60"/>
                        </a:spcBef>
                      </a:pPr>
                      <a:r>
                        <a:rPr sz="700" spc="-25" dirty="0">
                          <a:latin typeface="Segoe UI"/>
                          <a:cs typeface="Segoe UI"/>
                        </a:rPr>
                        <a:t>Microsoft</a:t>
                      </a:r>
                      <a:r>
                        <a:rPr sz="700" spc="10" dirty="0">
                          <a:latin typeface="Segoe UI"/>
                          <a:cs typeface="Segoe UI"/>
                        </a:rPr>
                        <a:t> </a:t>
                      </a:r>
                      <a:r>
                        <a:rPr sz="700" spc="-10" dirty="0">
                          <a:latin typeface="Segoe UI"/>
                          <a:cs typeface="Segoe UI"/>
                        </a:rPr>
                        <a:t>Virtual</a:t>
                      </a:r>
                      <a:endParaRPr sz="700">
                        <a:latin typeface="Segoe UI"/>
                        <a:cs typeface="Segoe UI"/>
                      </a:endParaRPr>
                    </a:p>
                  </a:txBody>
                  <a:tcPr marL="0" marR="0" marT="6724" marB="0">
                    <a:lnR w="12700">
                      <a:solidFill>
                        <a:srgbClr val="505050"/>
                      </a:solidFill>
                      <a:prstDash val="solid"/>
                    </a:lnR>
                  </a:tcPr>
                </a:tc>
                <a:tc>
                  <a:txBody>
                    <a:bodyPr/>
                    <a:lstStyle/>
                    <a:p>
                      <a:pPr marL="561340">
                        <a:lnSpc>
                          <a:spcPts val="819"/>
                        </a:lnSpc>
                        <a:spcBef>
                          <a:spcPts val="60"/>
                        </a:spcBef>
                      </a:pPr>
                      <a:r>
                        <a:rPr sz="700" spc="-20" dirty="0">
                          <a:latin typeface="Segoe UI"/>
                          <a:cs typeface="Segoe UI"/>
                        </a:rPr>
                        <a:t>Exam</a:t>
                      </a:r>
                      <a:endParaRPr sz="700">
                        <a:latin typeface="Segoe UI"/>
                        <a:cs typeface="Segoe UI"/>
                      </a:endParaRPr>
                    </a:p>
                  </a:txBody>
                  <a:tcPr marL="0" marR="0" marT="6724" marB="0">
                    <a:lnL w="12700">
                      <a:solidFill>
                        <a:srgbClr val="505050"/>
                      </a:solidFill>
                      <a:prstDash val="solid"/>
                    </a:lnL>
                  </a:tcPr>
                </a:tc>
                <a:tc>
                  <a:txBody>
                    <a:bodyPr/>
                    <a:lstStyle/>
                    <a:p>
                      <a:pPr marL="160020">
                        <a:lnSpc>
                          <a:spcPts val="819"/>
                        </a:lnSpc>
                        <a:spcBef>
                          <a:spcPts val="60"/>
                        </a:spcBef>
                      </a:pPr>
                      <a:r>
                        <a:rPr sz="700" spc="-25" dirty="0">
                          <a:latin typeface="Segoe UI"/>
                          <a:cs typeface="Segoe UI"/>
                        </a:rPr>
                        <a:t>Microsoft</a:t>
                      </a:r>
                      <a:r>
                        <a:rPr sz="700" spc="10" dirty="0">
                          <a:latin typeface="Segoe UI"/>
                          <a:cs typeface="Segoe UI"/>
                        </a:rPr>
                        <a:t> </a:t>
                      </a:r>
                      <a:r>
                        <a:rPr sz="700" spc="-10" dirty="0">
                          <a:latin typeface="Segoe UI"/>
                          <a:cs typeface="Segoe UI"/>
                        </a:rPr>
                        <a:t>Official</a:t>
                      </a:r>
                      <a:endParaRPr sz="700">
                        <a:latin typeface="Segoe UI"/>
                        <a:cs typeface="Segoe UI"/>
                      </a:endParaRPr>
                    </a:p>
                  </a:txBody>
                  <a:tcPr marL="0" marR="0" marT="6724" marB="0">
                    <a:lnR w="12700">
                      <a:solidFill>
                        <a:srgbClr val="505050"/>
                      </a:solidFill>
                      <a:prstDash val="solid"/>
                    </a:lnR>
                  </a:tcPr>
                </a:tc>
                <a:tc>
                  <a:txBody>
                    <a:bodyPr/>
                    <a:lstStyle/>
                    <a:p>
                      <a:pPr marL="561340">
                        <a:lnSpc>
                          <a:spcPts val="819"/>
                        </a:lnSpc>
                        <a:spcBef>
                          <a:spcPts val="60"/>
                        </a:spcBef>
                      </a:pPr>
                      <a:r>
                        <a:rPr sz="700" spc="-10" dirty="0">
                          <a:latin typeface="Segoe UI"/>
                          <a:cs typeface="Segoe UI"/>
                        </a:rPr>
                        <a:t>Microsoft</a:t>
                      </a:r>
                      <a:endParaRPr sz="700">
                        <a:latin typeface="Segoe UI"/>
                        <a:cs typeface="Segoe UI"/>
                      </a:endParaRPr>
                    </a:p>
                  </a:txBody>
                  <a:tcPr marL="0" marR="0" marT="6724" marB="0">
                    <a:lnL w="12700">
                      <a:solidFill>
                        <a:srgbClr val="505050"/>
                      </a:solidFill>
                      <a:prstDash val="solid"/>
                    </a:lnL>
                    <a:lnR w="12700">
                      <a:solidFill>
                        <a:srgbClr val="505050"/>
                      </a:solidFill>
                      <a:prstDash val="solid"/>
                    </a:lnR>
                  </a:tcPr>
                </a:tc>
                <a:tc>
                  <a:txBody>
                    <a:bodyPr/>
                    <a:lstStyle/>
                    <a:p>
                      <a:pPr marL="531495">
                        <a:lnSpc>
                          <a:spcPts val="819"/>
                        </a:lnSpc>
                        <a:spcBef>
                          <a:spcPts val="60"/>
                        </a:spcBef>
                      </a:pPr>
                      <a:r>
                        <a:rPr sz="700" spc="-25" dirty="0">
                          <a:latin typeface="Segoe UI"/>
                          <a:cs typeface="Segoe UI"/>
                        </a:rPr>
                        <a:t>Microsoft</a:t>
                      </a:r>
                      <a:r>
                        <a:rPr sz="700" spc="10" dirty="0">
                          <a:latin typeface="Segoe UI"/>
                          <a:cs typeface="Segoe UI"/>
                        </a:rPr>
                        <a:t> </a:t>
                      </a:r>
                      <a:r>
                        <a:rPr sz="700" spc="-10" dirty="0">
                          <a:latin typeface="Segoe UI"/>
                          <a:cs typeface="Segoe UI"/>
                        </a:rPr>
                        <a:t>Learn</a:t>
                      </a:r>
                      <a:endParaRPr sz="700">
                        <a:latin typeface="Segoe UI"/>
                        <a:cs typeface="Segoe UI"/>
                      </a:endParaRPr>
                    </a:p>
                  </a:txBody>
                  <a:tcPr marL="0" marR="0" marT="6724" marB="0">
                    <a:lnL w="12700">
                      <a:solidFill>
                        <a:srgbClr val="505050"/>
                      </a:solidFill>
                      <a:prstDash val="solid"/>
                    </a:lnL>
                  </a:tcPr>
                </a:tc>
                <a:extLst>
                  <a:ext uri="{0D108BD9-81ED-4DB2-BD59-A6C34878D82A}">
                    <a16:rowId xmlns:a16="http://schemas.microsoft.com/office/drawing/2014/main" val="10000"/>
                  </a:ext>
                </a:extLst>
              </a:tr>
              <a:tr h="116541">
                <a:tc>
                  <a:txBody>
                    <a:bodyPr/>
                    <a:lstStyle/>
                    <a:p>
                      <a:pPr marL="31750">
                        <a:lnSpc>
                          <a:spcPts val="940"/>
                        </a:lnSpc>
                      </a:pPr>
                      <a:r>
                        <a:rPr sz="700" spc="-10" dirty="0">
                          <a:latin typeface="Segoe UI"/>
                          <a:cs typeface="Segoe UI"/>
                        </a:rPr>
                        <a:t>training</a:t>
                      </a:r>
                      <a:endParaRPr sz="700">
                        <a:latin typeface="Segoe UI"/>
                        <a:cs typeface="Segoe UI"/>
                      </a:endParaRPr>
                    </a:p>
                  </a:txBody>
                  <a:tcPr marL="0" marR="0" marT="0" marB="0"/>
                </a:tc>
                <a:tc>
                  <a:txBody>
                    <a:bodyPr/>
                    <a:lstStyle/>
                    <a:p>
                      <a:pPr marL="172085">
                        <a:lnSpc>
                          <a:spcPts val="940"/>
                        </a:lnSpc>
                      </a:pPr>
                      <a:r>
                        <a:rPr sz="700" spc="-10" dirty="0">
                          <a:latin typeface="Segoe UI"/>
                          <a:cs typeface="Segoe UI"/>
                        </a:rPr>
                        <a:t>learning</a:t>
                      </a:r>
                      <a:endParaRPr sz="700">
                        <a:latin typeface="Segoe UI"/>
                        <a:cs typeface="Segoe UI"/>
                      </a:endParaRPr>
                    </a:p>
                  </a:txBody>
                  <a:tcPr marL="0" marR="0" marT="0" marB="0"/>
                </a:tc>
                <a:tc>
                  <a:txBody>
                    <a:bodyPr/>
                    <a:lstStyle/>
                    <a:p>
                      <a:pPr marL="205104">
                        <a:lnSpc>
                          <a:spcPts val="940"/>
                        </a:lnSpc>
                      </a:pPr>
                      <a:r>
                        <a:rPr sz="700" spc="-30" dirty="0">
                          <a:latin typeface="Segoe UI"/>
                          <a:cs typeface="Segoe UI"/>
                        </a:rPr>
                        <a:t>Training</a:t>
                      </a:r>
                      <a:r>
                        <a:rPr sz="700" spc="-5" dirty="0">
                          <a:latin typeface="Segoe UI"/>
                          <a:cs typeface="Segoe UI"/>
                        </a:rPr>
                        <a:t> </a:t>
                      </a:r>
                      <a:r>
                        <a:rPr sz="700" spc="-20" dirty="0">
                          <a:latin typeface="Segoe UI"/>
                          <a:cs typeface="Segoe UI"/>
                        </a:rPr>
                        <a:t>Days</a:t>
                      </a:r>
                      <a:endParaRPr sz="700">
                        <a:latin typeface="Segoe UI"/>
                        <a:cs typeface="Segoe UI"/>
                      </a:endParaRPr>
                    </a:p>
                  </a:txBody>
                  <a:tcPr marL="0" marR="0" marT="0" marB="0">
                    <a:lnR w="12700">
                      <a:solidFill>
                        <a:srgbClr val="505050"/>
                      </a:solidFill>
                      <a:prstDash val="solid"/>
                    </a:lnR>
                  </a:tcPr>
                </a:tc>
                <a:tc>
                  <a:txBody>
                    <a:bodyPr/>
                    <a:lstStyle/>
                    <a:p>
                      <a:pPr marL="561340">
                        <a:lnSpc>
                          <a:spcPts val="940"/>
                        </a:lnSpc>
                      </a:pPr>
                      <a:r>
                        <a:rPr sz="700" spc="-10" dirty="0">
                          <a:latin typeface="Segoe UI"/>
                          <a:cs typeface="Segoe UI"/>
                        </a:rPr>
                        <a:t>preparation</a:t>
                      </a:r>
                      <a:endParaRPr sz="700">
                        <a:latin typeface="Segoe UI"/>
                        <a:cs typeface="Segoe UI"/>
                      </a:endParaRPr>
                    </a:p>
                  </a:txBody>
                  <a:tcPr marL="0" marR="0" marT="0" marB="0">
                    <a:lnL w="12700">
                      <a:solidFill>
                        <a:srgbClr val="505050"/>
                      </a:solidFill>
                      <a:prstDash val="solid"/>
                    </a:lnL>
                  </a:tcPr>
                </a:tc>
                <a:tc>
                  <a:txBody>
                    <a:bodyPr/>
                    <a:lstStyle/>
                    <a:p>
                      <a:pPr marL="160020">
                        <a:lnSpc>
                          <a:spcPts val="940"/>
                        </a:lnSpc>
                      </a:pPr>
                      <a:r>
                        <a:rPr sz="700" spc="-25" dirty="0">
                          <a:latin typeface="Segoe UI"/>
                          <a:cs typeface="Segoe UI"/>
                        </a:rPr>
                        <a:t>Practice</a:t>
                      </a:r>
                      <a:r>
                        <a:rPr sz="700" spc="15" dirty="0">
                          <a:latin typeface="Segoe UI"/>
                          <a:cs typeface="Segoe UI"/>
                        </a:rPr>
                        <a:t> </a:t>
                      </a:r>
                      <a:r>
                        <a:rPr sz="700" spc="-20" dirty="0">
                          <a:latin typeface="Segoe UI"/>
                          <a:cs typeface="Segoe UI"/>
                        </a:rPr>
                        <a:t>Test</a:t>
                      </a:r>
                      <a:endParaRPr sz="700">
                        <a:latin typeface="Segoe UI"/>
                        <a:cs typeface="Segoe UI"/>
                      </a:endParaRPr>
                    </a:p>
                  </a:txBody>
                  <a:tcPr marL="0" marR="0" marT="0" marB="0">
                    <a:lnR w="12700">
                      <a:solidFill>
                        <a:srgbClr val="505050"/>
                      </a:solidFill>
                      <a:prstDash val="solid"/>
                    </a:lnR>
                  </a:tcPr>
                </a:tc>
                <a:tc>
                  <a:txBody>
                    <a:bodyPr/>
                    <a:lstStyle/>
                    <a:p>
                      <a:pPr marL="561340">
                        <a:lnSpc>
                          <a:spcPts val="900"/>
                        </a:lnSpc>
                        <a:spcBef>
                          <a:spcPts val="40"/>
                        </a:spcBef>
                      </a:pPr>
                      <a:r>
                        <a:rPr sz="700" spc="-10" dirty="0">
                          <a:latin typeface="Segoe UI"/>
                          <a:cs typeface="Segoe UI"/>
                        </a:rPr>
                        <a:t>Certifications</a:t>
                      </a:r>
                      <a:endParaRPr sz="700">
                        <a:latin typeface="Segoe UI"/>
                        <a:cs typeface="Segoe UI"/>
                      </a:endParaRPr>
                    </a:p>
                  </a:txBody>
                  <a:tcPr marL="0" marR="0" marT="4482" marB="0">
                    <a:lnL w="12700">
                      <a:solidFill>
                        <a:srgbClr val="505050"/>
                      </a:solidFill>
                      <a:prstDash val="solid"/>
                    </a:lnL>
                    <a:lnR w="12700">
                      <a:solidFill>
                        <a:srgbClr val="505050"/>
                      </a:solidFill>
                      <a:prstDash val="solid"/>
                    </a:lnR>
                  </a:tcPr>
                </a:tc>
                <a:tc>
                  <a:txBody>
                    <a:bodyPr/>
                    <a:lstStyle/>
                    <a:p>
                      <a:pPr marL="531495">
                        <a:lnSpc>
                          <a:spcPts val="940"/>
                        </a:lnSpc>
                      </a:pPr>
                      <a:r>
                        <a:rPr sz="700" spc="-20" dirty="0">
                          <a:latin typeface="Segoe UI"/>
                          <a:cs typeface="Segoe UI"/>
                        </a:rPr>
                        <a:t>Cloud</a:t>
                      </a:r>
                      <a:r>
                        <a:rPr sz="700" spc="-25" dirty="0">
                          <a:latin typeface="Segoe UI"/>
                          <a:cs typeface="Segoe UI"/>
                        </a:rPr>
                        <a:t> </a:t>
                      </a:r>
                      <a:r>
                        <a:rPr sz="700" spc="-10" dirty="0">
                          <a:latin typeface="Segoe UI"/>
                          <a:cs typeface="Segoe UI"/>
                        </a:rPr>
                        <a:t>Games</a:t>
                      </a:r>
                      <a:endParaRPr sz="700" dirty="0">
                        <a:latin typeface="Segoe UI"/>
                        <a:cs typeface="Segoe UI"/>
                      </a:endParaRPr>
                    </a:p>
                  </a:txBody>
                  <a:tcPr marL="0" marR="0" marT="0" marB="0">
                    <a:lnL w="12700">
                      <a:solidFill>
                        <a:srgbClr val="505050"/>
                      </a:solidFill>
                      <a:prstDash val="solid"/>
                    </a:lnL>
                  </a:tcPr>
                </a:tc>
                <a:extLst>
                  <a:ext uri="{0D108BD9-81ED-4DB2-BD59-A6C34878D82A}">
                    <a16:rowId xmlns:a16="http://schemas.microsoft.com/office/drawing/2014/main" val="10001"/>
                  </a:ext>
                </a:extLst>
              </a:tr>
            </a:tbl>
          </a:graphicData>
        </a:graphic>
      </p:graphicFrame>
      <p:pic>
        <p:nvPicPr>
          <p:cNvPr id="36" name="object 36"/>
          <p:cNvPicPr/>
          <p:nvPr/>
        </p:nvPicPr>
        <p:blipFill>
          <a:blip r:embed="rId20" cstate="print"/>
          <a:stretch>
            <a:fillRect/>
          </a:stretch>
        </p:blipFill>
        <p:spPr>
          <a:xfrm>
            <a:off x="3359109" y="1544048"/>
            <a:ext cx="157801" cy="157801"/>
          </a:xfrm>
          <a:prstGeom prst="rect">
            <a:avLst/>
          </a:prstGeom>
        </p:spPr>
      </p:pic>
      <p:pic>
        <p:nvPicPr>
          <p:cNvPr id="37" name="object 37"/>
          <p:cNvPicPr/>
          <p:nvPr/>
        </p:nvPicPr>
        <p:blipFill>
          <a:blip r:embed="rId21" cstate="print"/>
          <a:stretch>
            <a:fillRect/>
          </a:stretch>
        </p:blipFill>
        <p:spPr>
          <a:xfrm>
            <a:off x="5537455" y="1544049"/>
            <a:ext cx="157801" cy="157801"/>
          </a:xfrm>
          <a:prstGeom prst="rect">
            <a:avLst/>
          </a:prstGeom>
        </p:spPr>
      </p:pic>
      <p:pic>
        <p:nvPicPr>
          <p:cNvPr id="38" name="object 38"/>
          <p:cNvPicPr/>
          <p:nvPr/>
        </p:nvPicPr>
        <p:blipFill>
          <a:blip r:embed="rId22" cstate="print"/>
          <a:stretch>
            <a:fillRect/>
          </a:stretch>
        </p:blipFill>
        <p:spPr>
          <a:xfrm>
            <a:off x="4123911" y="1544048"/>
            <a:ext cx="157801" cy="157801"/>
          </a:xfrm>
          <a:prstGeom prst="rect">
            <a:avLst/>
          </a:prstGeom>
        </p:spPr>
      </p:pic>
      <p:pic>
        <p:nvPicPr>
          <p:cNvPr id="39" name="object 39"/>
          <p:cNvPicPr/>
          <p:nvPr/>
        </p:nvPicPr>
        <p:blipFill>
          <a:blip r:embed="rId23" cstate="print"/>
          <a:stretch>
            <a:fillRect/>
          </a:stretch>
        </p:blipFill>
        <p:spPr>
          <a:xfrm>
            <a:off x="6263169" y="1544049"/>
            <a:ext cx="157801" cy="157801"/>
          </a:xfrm>
          <a:prstGeom prst="rect">
            <a:avLst/>
          </a:prstGeom>
        </p:spPr>
      </p:pic>
      <p:pic>
        <p:nvPicPr>
          <p:cNvPr id="40" name="object 40"/>
          <p:cNvPicPr/>
          <p:nvPr/>
        </p:nvPicPr>
        <p:blipFill>
          <a:blip r:embed="rId24" cstate="print"/>
          <a:stretch>
            <a:fillRect/>
          </a:stretch>
        </p:blipFill>
        <p:spPr>
          <a:xfrm>
            <a:off x="8969726" y="1550285"/>
            <a:ext cx="157801" cy="157801"/>
          </a:xfrm>
          <a:prstGeom prst="rect">
            <a:avLst/>
          </a:prstGeom>
        </p:spPr>
      </p:pic>
      <p:pic>
        <p:nvPicPr>
          <p:cNvPr id="41" name="object 41"/>
          <p:cNvPicPr/>
          <p:nvPr/>
        </p:nvPicPr>
        <p:blipFill>
          <a:blip r:embed="rId25" cstate="print"/>
          <a:stretch>
            <a:fillRect/>
          </a:stretch>
        </p:blipFill>
        <p:spPr>
          <a:xfrm>
            <a:off x="7731600" y="1543567"/>
            <a:ext cx="157801" cy="157801"/>
          </a:xfrm>
          <a:prstGeom prst="rect">
            <a:avLst/>
          </a:prstGeom>
        </p:spPr>
      </p:pic>
      <p:sp>
        <p:nvSpPr>
          <p:cNvPr id="42" name="object 42"/>
          <p:cNvSpPr txBox="1">
            <a:spLocks noGrp="1"/>
          </p:cNvSpPr>
          <p:nvPr>
            <p:ph type="sldNum" sz="quarter" idx="7"/>
          </p:nvPr>
        </p:nvSpPr>
        <p:spPr>
          <a:xfrm>
            <a:off x="9617669" y="7446650"/>
            <a:ext cx="212725" cy="177800"/>
          </a:xfrm>
          <a:prstGeom prst="rect">
            <a:avLst/>
          </a:prstGeom>
        </p:spPr>
        <p:txBody>
          <a:bodyPr vert="horz" wrap="square" lIns="0" tIns="0" rIns="0" bIns="0" rtlCol="0">
            <a:spAutoFit/>
          </a:bodyPr>
          <a:lstStyle>
            <a:defPPr>
              <a:defRPr kern="0"/>
            </a:defPPr>
            <a:lvl1pPr>
              <a:defRPr sz="900" b="0" i="0">
                <a:solidFill>
                  <a:srgbClr val="505050"/>
                </a:solidFill>
                <a:latin typeface="Segoe UI"/>
                <a:cs typeface="Segoe UI"/>
              </a:defRPr>
            </a:lvl1pPr>
          </a:lstStyle>
          <a:p>
            <a:pPr marL="38100">
              <a:spcBef>
                <a:spcPts val="170"/>
              </a:spcBef>
            </a:pPr>
            <a:fld id="{81D60167-4931-47E6-BA6A-407CBD079E47}" type="slidenum">
              <a:rPr lang="en-NZ" spc="-25" smtClean="0"/>
              <a:pPr marL="38100">
                <a:spcBef>
                  <a:spcPts val="170"/>
                </a:spcBef>
              </a:pPr>
              <a:t>29</a:t>
            </a:fld>
            <a:endParaRPr spc="-22"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0DCE33-C08B-5E38-FFDA-61F12527F969}"/>
              </a:ext>
            </a:extLst>
          </p:cNvPr>
          <p:cNvPicPr>
            <a:picLocks noChangeAspect="1"/>
          </p:cNvPicPr>
          <p:nvPr/>
        </p:nvPicPr>
        <p:blipFill>
          <a:blip r:embed="rId3"/>
          <a:stretch>
            <a:fillRect/>
          </a:stretch>
        </p:blipFill>
        <p:spPr>
          <a:xfrm>
            <a:off x="184683" y="79175"/>
            <a:ext cx="5828571" cy="1104762"/>
          </a:xfrm>
          <a:prstGeom prst="rect">
            <a:avLst/>
          </a:prstGeom>
        </p:spPr>
      </p:pic>
      <p:grpSp>
        <p:nvGrpSpPr>
          <p:cNvPr id="5" name="object 3">
            <a:extLst>
              <a:ext uri="{FF2B5EF4-FFF2-40B4-BE49-F238E27FC236}">
                <a16:creationId xmlns:a16="http://schemas.microsoft.com/office/drawing/2014/main" id="{9E0DAAE9-07E3-FBA5-8D00-4E15EDD3AAC0}"/>
              </a:ext>
            </a:extLst>
          </p:cNvPr>
          <p:cNvGrpSpPr/>
          <p:nvPr/>
        </p:nvGrpSpPr>
        <p:grpSpPr>
          <a:xfrm>
            <a:off x="184683" y="5831013"/>
            <a:ext cx="516255" cy="243204"/>
            <a:chOff x="1198702" y="7422498"/>
            <a:chExt cx="516255" cy="243204"/>
          </a:xfrm>
        </p:grpSpPr>
        <p:sp>
          <p:nvSpPr>
            <p:cNvPr id="6" name="object 4">
              <a:extLst>
                <a:ext uri="{FF2B5EF4-FFF2-40B4-BE49-F238E27FC236}">
                  <a16:creationId xmlns:a16="http://schemas.microsoft.com/office/drawing/2014/main" id="{16AB5621-9917-20A5-33E0-0CEA155AA458}"/>
                </a:ext>
              </a:extLst>
            </p:cNvPr>
            <p:cNvSpPr/>
            <p:nvPr/>
          </p:nvSpPr>
          <p:spPr>
            <a:xfrm>
              <a:off x="1198702" y="7425614"/>
              <a:ext cx="38100" cy="236854"/>
            </a:xfrm>
            <a:custGeom>
              <a:avLst/>
              <a:gdLst/>
              <a:ahLst/>
              <a:cxnLst/>
              <a:rect l="l" t="t" r="r" b="b"/>
              <a:pathLst>
                <a:path w="38100" h="236854">
                  <a:moveTo>
                    <a:pt x="37541" y="0"/>
                  </a:moveTo>
                  <a:lnTo>
                    <a:pt x="0" y="0"/>
                  </a:lnTo>
                  <a:lnTo>
                    <a:pt x="0" y="236372"/>
                  </a:lnTo>
                  <a:lnTo>
                    <a:pt x="37541" y="236372"/>
                  </a:lnTo>
                  <a:lnTo>
                    <a:pt x="37541" y="0"/>
                  </a:lnTo>
                  <a:close/>
                </a:path>
              </a:pathLst>
            </a:custGeom>
            <a:solidFill>
              <a:srgbClr val="2279BC"/>
            </a:solidFill>
          </p:spPr>
          <p:txBody>
            <a:bodyPr wrap="square" lIns="0" tIns="0" rIns="0" bIns="0" rtlCol="0"/>
            <a:lstStyle/>
            <a:p>
              <a:endParaRPr/>
            </a:p>
          </p:txBody>
        </p:sp>
        <p:pic>
          <p:nvPicPr>
            <p:cNvPr id="7" name="object 5">
              <a:extLst>
                <a:ext uri="{FF2B5EF4-FFF2-40B4-BE49-F238E27FC236}">
                  <a16:creationId xmlns:a16="http://schemas.microsoft.com/office/drawing/2014/main" id="{13327AAC-2C4D-9A0D-48F1-27DE8455C864}"/>
                </a:ext>
              </a:extLst>
            </p:cNvPr>
            <p:cNvPicPr/>
            <p:nvPr/>
          </p:nvPicPr>
          <p:blipFill>
            <a:blip r:embed="rId4" cstate="print"/>
            <a:stretch>
              <a:fillRect/>
            </a:stretch>
          </p:blipFill>
          <p:spPr>
            <a:xfrm>
              <a:off x="1265793" y="7422498"/>
              <a:ext cx="448702" cy="242608"/>
            </a:xfrm>
            <a:prstGeom prst="rect">
              <a:avLst/>
            </a:prstGeom>
          </p:spPr>
        </p:pic>
      </p:grpSp>
      <p:sp>
        <p:nvSpPr>
          <p:cNvPr id="9" name="TextBox 8">
            <a:extLst>
              <a:ext uri="{FF2B5EF4-FFF2-40B4-BE49-F238E27FC236}">
                <a16:creationId xmlns:a16="http://schemas.microsoft.com/office/drawing/2014/main" id="{F683F7E4-F718-E647-0277-26BCD68BFC69}"/>
              </a:ext>
            </a:extLst>
          </p:cNvPr>
          <p:cNvSpPr txBox="1"/>
          <p:nvPr/>
        </p:nvSpPr>
        <p:spPr>
          <a:xfrm>
            <a:off x="729467" y="5616626"/>
            <a:ext cx="6094602" cy="671979"/>
          </a:xfrm>
          <a:prstGeom prst="rect">
            <a:avLst/>
          </a:prstGeom>
          <a:noFill/>
        </p:spPr>
        <p:txBody>
          <a:bodyPr wrap="square">
            <a:spAutoFit/>
          </a:bodyPr>
          <a:lstStyle/>
          <a:p>
            <a:pPr marL="12700">
              <a:lnSpc>
                <a:spcPct val="100000"/>
              </a:lnSpc>
              <a:spcBef>
                <a:spcPts val="50"/>
              </a:spcBef>
            </a:pPr>
            <a:r>
              <a:rPr lang="en-US" spc="20" dirty="0" err="1">
                <a:solidFill>
                  <a:schemeClr val="bg1"/>
                </a:solidFill>
              </a:rPr>
              <a:t>InfoBrief</a:t>
            </a:r>
            <a:r>
              <a:rPr lang="en-US" spc="20" dirty="0">
                <a:solidFill>
                  <a:schemeClr val="bg1"/>
                </a:solidFill>
              </a:rPr>
              <a:t>,</a:t>
            </a:r>
            <a:r>
              <a:rPr lang="en-US" spc="80" dirty="0">
                <a:solidFill>
                  <a:schemeClr val="bg1"/>
                </a:solidFill>
              </a:rPr>
              <a:t> </a:t>
            </a:r>
            <a:r>
              <a:rPr lang="en-US" spc="20" dirty="0">
                <a:solidFill>
                  <a:schemeClr val="bg1"/>
                </a:solidFill>
              </a:rPr>
              <a:t>sponsored</a:t>
            </a:r>
            <a:r>
              <a:rPr lang="en-US" spc="80" dirty="0">
                <a:solidFill>
                  <a:schemeClr val="bg1"/>
                </a:solidFill>
              </a:rPr>
              <a:t> </a:t>
            </a:r>
            <a:r>
              <a:rPr lang="en-US" spc="20" dirty="0">
                <a:solidFill>
                  <a:schemeClr val="bg1"/>
                </a:solidFill>
              </a:rPr>
              <a:t>by</a:t>
            </a:r>
            <a:r>
              <a:rPr lang="en-US" spc="80" dirty="0">
                <a:solidFill>
                  <a:schemeClr val="bg1"/>
                </a:solidFill>
              </a:rPr>
              <a:t> </a:t>
            </a:r>
            <a:r>
              <a:rPr lang="en-US" spc="-10" dirty="0">
                <a:solidFill>
                  <a:schemeClr val="bg1"/>
                </a:solidFill>
              </a:rPr>
              <a:t>Microsoft</a:t>
            </a:r>
          </a:p>
          <a:p>
            <a:pPr marL="12700">
              <a:lnSpc>
                <a:spcPct val="100000"/>
              </a:lnSpc>
              <a:spcBef>
                <a:spcPts val="160"/>
              </a:spcBef>
            </a:pPr>
            <a:r>
              <a:rPr lang="en-US" spc="55" dirty="0">
                <a:solidFill>
                  <a:schemeClr val="bg1"/>
                </a:solidFill>
              </a:rPr>
              <a:t>June</a:t>
            </a:r>
            <a:r>
              <a:rPr lang="en-US" dirty="0">
                <a:solidFill>
                  <a:schemeClr val="bg1"/>
                </a:solidFill>
              </a:rPr>
              <a:t> </a:t>
            </a:r>
            <a:r>
              <a:rPr lang="en-US" spc="50" dirty="0">
                <a:solidFill>
                  <a:schemeClr val="bg1"/>
                </a:solidFill>
              </a:rPr>
              <a:t>2024</a:t>
            </a:r>
            <a:r>
              <a:rPr lang="en-US" spc="490" dirty="0">
                <a:solidFill>
                  <a:schemeClr val="bg1"/>
                </a:solidFill>
              </a:rPr>
              <a:t> </a:t>
            </a:r>
            <a:r>
              <a:rPr lang="en-US" dirty="0">
                <a:solidFill>
                  <a:schemeClr val="bg1"/>
                </a:solidFill>
              </a:rPr>
              <a:t>|</a:t>
            </a:r>
            <a:r>
              <a:rPr lang="en-US" spc="490" dirty="0">
                <a:solidFill>
                  <a:schemeClr val="bg1"/>
                </a:solidFill>
              </a:rPr>
              <a:t> </a:t>
            </a:r>
            <a:r>
              <a:rPr lang="en-US" spc="60" dirty="0">
                <a:solidFill>
                  <a:schemeClr val="bg1"/>
                </a:solidFill>
              </a:rPr>
              <a:t>IDC</a:t>
            </a:r>
            <a:r>
              <a:rPr lang="en-US" spc="5" dirty="0">
                <a:solidFill>
                  <a:schemeClr val="bg1"/>
                </a:solidFill>
              </a:rPr>
              <a:t> </a:t>
            </a:r>
            <a:r>
              <a:rPr lang="en-US" spc="-10" dirty="0">
                <a:solidFill>
                  <a:schemeClr val="bg1"/>
                </a:solidFill>
              </a:rPr>
              <a:t>#US52019124</a:t>
            </a:r>
          </a:p>
        </p:txBody>
      </p:sp>
      <p:sp>
        <p:nvSpPr>
          <p:cNvPr id="4" name="Text Placeholder 3">
            <a:extLst>
              <a:ext uri="{FF2B5EF4-FFF2-40B4-BE49-F238E27FC236}">
                <a16:creationId xmlns:a16="http://schemas.microsoft.com/office/drawing/2014/main" id="{02DD142E-C281-EDF3-8479-5E6BA5511D31}"/>
              </a:ext>
            </a:extLst>
          </p:cNvPr>
          <p:cNvSpPr>
            <a:spLocks noGrp="1"/>
          </p:cNvSpPr>
          <p:nvPr>
            <p:ph type="body" sz="quarter" idx="12"/>
          </p:nvPr>
        </p:nvSpPr>
        <p:spPr>
          <a:xfrm>
            <a:off x="184683" y="784379"/>
            <a:ext cx="10704227" cy="3602781"/>
          </a:xfrm>
        </p:spPr>
        <p:txBody>
          <a:bodyPr/>
          <a:lstStyle/>
          <a:p>
            <a:pPr algn="ctr"/>
            <a:r>
              <a:rPr lang="en-US" dirty="0"/>
              <a:t>IDC predicts that by 2027, 90% of organizations will feel the pain of the widening IT skills shortage, costing some $5.5 trillion globally in losses caused by product delays, impaired competitiveness, quality issues,</a:t>
            </a:r>
          </a:p>
          <a:p>
            <a:pPr algn="ctr"/>
            <a:r>
              <a:rPr lang="en-US" dirty="0"/>
              <a:t>missed revenue goals, and declining customer satisfaction.</a:t>
            </a:r>
          </a:p>
          <a:p>
            <a:pPr algn="ctr"/>
            <a:endParaRPr lang="en-US" dirty="0"/>
          </a:p>
          <a:p>
            <a:pPr marL="342900" indent="-342900">
              <a:buFont typeface="Arial" panose="020B0604020202020204" pitchFamily="34" charset="0"/>
              <a:buChar char="•"/>
            </a:pPr>
            <a:r>
              <a:rPr lang="en-US" dirty="0"/>
              <a:t>Organizational skill gaps are growing, too. To narrow the delta between the skills that companies need and the skills their people have, </a:t>
            </a:r>
            <a:r>
              <a:rPr lang="en-US" b="1" dirty="0"/>
              <a:t>organizations must shift toward skills-based hiring and a way to validate those skills</a:t>
            </a:r>
            <a:r>
              <a:rPr lang="en-US" dirty="0"/>
              <a:t>.</a:t>
            </a:r>
          </a:p>
          <a:p>
            <a:pPr marL="342900" indent="-342900">
              <a:buFont typeface="Arial" panose="020B0604020202020204" pitchFamily="34" charset="0"/>
              <a:buChar char="•"/>
            </a:pPr>
            <a:r>
              <a:rPr lang="en-US" dirty="0"/>
              <a:t>If there’s a silver lining, it’s that </a:t>
            </a:r>
            <a:r>
              <a:rPr lang="en-US" b="1" dirty="0"/>
              <a:t>online training platforms and courses are increasingly popular, </a:t>
            </a:r>
            <a:r>
              <a:rPr lang="en-US" dirty="0"/>
              <a:t>driven by remote and hybrid work realities.</a:t>
            </a:r>
          </a:p>
          <a:p>
            <a:pPr marL="342900" indent="-342900">
              <a:buFont typeface="Arial" panose="020B0604020202020204" pitchFamily="34" charset="0"/>
              <a:buChar char="•"/>
            </a:pPr>
            <a:r>
              <a:rPr lang="en-US" b="1" dirty="0"/>
              <a:t>Coupling full role-based credentials with scenario-based credentials </a:t>
            </a:r>
            <a:r>
              <a:rPr lang="en-US" dirty="0"/>
              <a:t>can ensure that organizations have the necessary skills  to remain competitive.</a:t>
            </a:r>
          </a:p>
          <a:p>
            <a:pPr algn="ctr"/>
            <a:endParaRPr lang="en-US" dirty="0"/>
          </a:p>
        </p:txBody>
      </p:sp>
    </p:spTree>
    <p:extLst>
      <p:ext uri="{BB962C8B-B14F-4D97-AF65-F5344CB8AC3E}">
        <p14:creationId xmlns:p14="http://schemas.microsoft.com/office/powerpoint/2010/main" val="2905217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58471" y="0"/>
            <a:ext cx="8875059" cy="6851276"/>
          </a:xfrm>
          <a:custGeom>
            <a:avLst/>
            <a:gdLst/>
            <a:ahLst/>
            <a:cxnLst/>
            <a:rect l="l" t="t" r="r" b="b"/>
            <a:pathLst>
              <a:path w="10058400" h="7764780">
                <a:moveTo>
                  <a:pt x="0" y="7764411"/>
                </a:moveTo>
                <a:lnTo>
                  <a:pt x="10058400" y="7764411"/>
                </a:lnTo>
                <a:lnTo>
                  <a:pt x="10058400" y="0"/>
                </a:lnTo>
                <a:lnTo>
                  <a:pt x="0" y="0"/>
                </a:lnTo>
                <a:lnTo>
                  <a:pt x="0" y="7764411"/>
                </a:lnTo>
                <a:close/>
              </a:path>
            </a:pathLst>
          </a:custGeom>
          <a:solidFill>
            <a:srgbClr val="E8E6DF"/>
          </a:solidFill>
        </p:spPr>
        <p:txBody>
          <a:bodyPr wrap="square" lIns="0" tIns="0" rIns="0" bIns="0" rtlCol="0"/>
          <a:lstStyle/>
          <a:p>
            <a:endParaRPr sz="1588"/>
          </a:p>
        </p:txBody>
      </p:sp>
      <p:pic>
        <p:nvPicPr>
          <p:cNvPr id="3" name="object 3"/>
          <p:cNvPicPr/>
          <p:nvPr/>
        </p:nvPicPr>
        <p:blipFill>
          <a:blip r:embed="rId2" cstate="print"/>
          <a:stretch>
            <a:fillRect/>
          </a:stretch>
        </p:blipFill>
        <p:spPr>
          <a:xfrm>
            <a:off x="5289176" y="0"/>
            <a:ext cx="5244353" cy="6246669"/>
          </a:xfrm>
          <a:prstGeom prst="rect">
            <a:avLst/>
          </a:prstGeom>
        </p:spPr>
      </p:pic>
      <p:sp>
        <p:nvSpPr>
          <p:cNvPr id="4" name="object 4"/>
          <p:cNvSpPr txBox="1">
            <a:spLocks noGrp="1"/>
          </p:cNvSpPr>
          <p:nvPr>
            <p:ph type="title"/>
          </p:nvPr>
        </p:nvSpPr>
        <p:spPr>
          <a:xfrm>
            <a:off x="1874743" y="617257"/>
            <a:ext cx="3414432" cy="255678"/>
          </a:xfrm>
          <a:prstGeom prst="rect">
            <a:avLst/>
          </a:prstGeom>
        </p:spPr>
        <p:txBody>
          <a:bodyPr vert="horz" wrap="square" lIns="0" tIns="11206" rIns="0" bIns="0" rtlCol="0" anchor="ctr">
            <a:spAutoFit/>
          </a:bodyPr>
          <a:lstStyle/>
          <a:p>
            <a:pPr marL="11206">
              <a:lnSpc>
                <a:spcPct val="100000"/>
              </a:lnSpc>
              <a:spcBef>
                <a:spcPts val="88"/>
              </a:spcBef>
            </a:pPr>
            <a:r>
              <a:rPr sz="1588" dirty="0"/>
              <a:t>Microsoft</a:t>
            </a:r>
            <a:r>
              <a:rPr sz="1588" spc="-31" dirty="0"/>
              <a:t> </a:t>
            </a:r>
            <a:r>
              <a:rPr sz="1588" dirty="0"/>
              <a:t>Virtual</a:t>
            </a:r>
            <a:r>
              <a:rPr sz="1588" spc="-31" dirty="0"/>
              <a:t> </a:t>
            </a:r>
            <a:r>
              <a:rPr sz="1588" spc="-9" dirty="0"/>
              <a:t>Training</a:t>
            </a:r>
            <a:r>
              <a:rPr sz="1588" spc="-31" dirty="0"/>
              <a:t> </a:t>
            </a:r>
            <a:r>
              <a:rPr sz="1588" dirty="0"/>
              <a:t>Day</a:t>
            </a:r>
            <a:r>
              <a:rPr sz="1588" spc="-26" dirty="0"/>
              <a:t> </a:t>
            </a:r>
            <a:r>
              <a:rPr sz="1588" spc="-9" dirty="0"/>
              <a:t>events</a:t>
            </a:r>
            <a:endParaRPr sz="1588" dirty="0"/>
          </a:p>
        </p:txBody>
      </p:sp>
      <p:sp>
        <p:nvSpPr>
          <p:cNvPr id="5" name="object 5"/>
          <p:cNvSpPr txBox="1">
            <a:spLocks noGrp="1"/>
          </p:cNvSpPr>
          <p:nvPr>
            <p:ph type="body" idx="1"/>
          </p:nvPr>
        </p:nvSpPr>
        <p:spPr>
          <a:xfrm>
            <a:off x="1841213" y="958419"/>
            <a:ext cx="8384241" cy="5679534"/>
          </a:xfrm>
          <a:prstGeom prst="rect">
            <a:avLst/>
          </a:prstGeom>
        </p:spPr>
        <p:txBody>
          <a:bodyPr vert="horz" wrap="square" lIns="0" tIns="11206" rIns="0" bIns="0" rtlCol="0">
            <a:spAutoFit/>
          </a:bodyPr>
          <a:lstStyle/>
          <a:p>
            <a:pPr marL="44826" marR="15689">
              <a:lnSpc>
                <a:spcPct val="116700"/>
              </a:lnSpc>
              <a:spcBef>
                <a:spcPts val="88"/>
              </a:spcBef>
            </a:pPr>
            <a:r>
              <a:rPr sz="1200" dirty="0"/>
              <a:t>These</a:t>
            </a:r>
            <a:r>
              <a:rPr sz="1200" spc="-4" dirty="0"/>
              <a:t> </a:t>
            </a:r>
            <a:r>
              <a:rPr sz="1200" dirty="0"/>
              <a:t>are</a:t>
            </a:r>
            <a:r>
              <a:rPr sz="1200" spc="-4" dirty="0"/>
              <a:t> </a:t>
            </a:r>
            <a:r>
              <a:rPr sz="1200" spc="-9" dirty="0"/>
              <a:t>in-</a:t>
            </a:r>
            <a:r>
              <a:rPr sz="1200" dirty="0"/>
              <a:t>depth,</a:t>
            </a:r>
            <a:r>
              <a:rPr sz="1200" spc="-9" dirty="0"/>
              <a:t> </a:t>
            </a:r>
            <a:r>
              <a:rPr sz="1200" dirty="0"/>
              <a:t>virtual</a:t>
            </a:r>
            <a:r>
              <a:rPr sz="1200" spc="-4" dirty="0"/>
              <a:t> </a:t>
            </a:r>
            <a:r>
              <a:rPr sz="1200" dirty="0"/>
              <a:t>training</a:t>
            </a:r>
            <a:r>
              <a:rPr sz="1200" spc="-4" dirty="0"/>
              <a:t> </a:t>
            </a:r>
            <a:r>
              <a:rPr sz="1200" dirty="0"/>
              <a:t>events that</a:t>
            </a:r>
            <a:r>
              <a:rPr sz="1200" spc="-4" dirty="0"/>
              <a:t> </a:t>
            </a:r>
            <a:r>
              <a:rPr sz="1200" dirty="0"/>
              <a:t>guide</a:t>
            </a:r>
            <a:r>
              <a:rPr sz="1200" spc="-4" dirty="0"/>
              <a:t> </a:t>
            </a:r>
            <a:r>
              <a:rPr sz="1200" dirty="0"/>
              <a:t>you</a:t>
            </a:r>
            <a:r>
              <a:rPr sz="1200" spc="-4" dirty="0"/>
              <a:t> </a:t>
            </a:r>
            <a:r>
              <a:rPr sz="1200" dirty="0"/>
              <a:t>toward</a:t>
            </a:r>
            <a:r>
              <a:rPr sz="1200" spc="-4" dirty="0"/>
              <a:t> </a:t>
            </a:r>
            <a:r>
              <a:rPr sz="1200" dirty="0"/>
              <a:t>the </a:t>
            </a:r>
            <a:r>
              <a:rPr sz="1200" spc="-18" dirty="0"/>
              <a:t>many </a:t>
            </a:r>
            <a:r>
              <a:rPr sz="1200" dirty="0"/>
              <a:t>possibilities</a:t>
            </a:r>
            <a:r>
              <a:rPr sz="1200" spc="-22" dirty="0"/>
              <a:t> </a:t>
            </a:r>
            <a:r>
              <a:rPr sz="1200" dirty="0"/>
              <a:t>for</a:t>
            </a:r>
            <a:r>
              <a:rPr sz="1200" spc="-9" dirty="0"/>
              <a:t> </a:t>
            </a:r>
            <a:r>
              <a:rPr sz="1200" dirty="0"/>
              <a:t>career</a:t>
            </a:r>
            <a:r>
              <a:rPr sz="1200" spc="-18" dirty="0"/>
              <a:t> </a:t>
            </a:r>
            <a:r>
              <a:rPr sz="1200" dirty="0"/>
              <a:t>and</a:t>
            </a:r>
            <a:r>
              <a:rPr sz="1200" spc="-9" dirty="0"/>
              <a:t> </a:t>
            </a:r>
            <a:r>
              <a:rPr sz="1200" dirty="0"/>
              <a:t>organizational</a:t>
            </a:r>
            <a:r>
              <a:rPr sz="1200" spc="-9" dirty="0"/>
              <a:t> </a:t>
            </a:r>
            <a:r>
              <a:rPr sz="1200" dirty="0"/>
              <a:t>impact</a:t>
            </a:r>
            <a:r>
              <a:rPr sz="1200" spc="-13" dirty="0"/>
              <a:t> </a:t>
            </a:r>
            <a:r>
              <a:rPr sz="1200" dirty="0"/>
              <a:t>today</a:t>
            </a:r>
            <a:r>
              <a:rPr sz="1200" spc="-9" dirty="0"/>
              <a:t> </a:t>
            </a:r>
            <a:r>
              <a:rPr sz="1200" dirty="0"/>
              <a:t>and</a:t>
            </a:r>
            <a:r>
              <a:rPr sz="1200" spc="-13" dirty="0"/>
              <a:t> </a:t>
            </a:r>
            <a:r>
              <a:rPr sz="1200" spc="-9" dirty="0"/>
              <a:t>tomorrow. </a:t>
            </a:r>
            <a:r>
              <a:rPr sz="1200" dirty="0"/>
              <a:t>With</a:t>
            </a:r>
            <a:r>
              <a:rPr sz="1200" spc="-9" dirty="0"/>
              <a:t> weekly </a:t>
            </a:r>
            <a:r>
              <a:rPr sz="1200" dirty="0"/>
              <a:t>events</a:t>
            </a:r>
            <a:r>
              <a:rPr sz="1200" spc="-9" dirty="0"/>
              <a:t> </a:t>
            </a:r>
            <a:r>
              <a:rPr sz="1200" dirty="0"/>
              <a:t>to</a:t>
            </a:r>
            <a:r>
              <a:rPr sz="1200" spc="-4" dirty="0"/>
              <a:t> </a:t>
            </a:r>
            <a:r>
              <a:rPr sz="1200" dirty="0"/>
              <a:t>match</a:t>
            </a:r>
            <a:r>
              <a:rPr sz="1200" spc="-9" dirty="0"/>
              <a:t> </a:t>
            </a:r>
            <a:r>
              <a:rPr sz="1200" dirty="0"/>
              <a:t>every</a:t>
            </a:r>
            <a:r>
              <a:rPr sz="1200" spc="-4" dirty="0"/>
              <a:t> </a:t>
            </a:r>
            <a:r>
              <a:rPr sz="1200" dirty="0"/>
              <a:t>skill</a:t>
            </a:r>
            <a:r>
              <a:rPr sz="1200" spc="-9" dirty="0"/>
              <a:t> </a:t>
            </a:r>
            <a:r>
              <a:rPr sz="1200" dirty="0"/>
              <a:t>level,</a:t>
            </a:r>
            <a:r>
              <a:rPr sz="1200" spc="-9" dirty="0"/>
              <a:t> </a:t>
            </a:r>
            <a:r>
              <a:rPr sz="1200" dirty="0"/>
              <a:t>they</a:t>
            </a:r>
            <a:r>
              <a:rPr sz="1200" spc="-4" dirty="0"/>
              <a:t> </a:t>
            </a:r>
            <a:r>
              <a:rPr sz="1200" dirty="0"/>
              <a:t>offer</a:t>
            </a:r>
            <a:r>
              <a:rPr sz="1200" spc="-9" dirty="0"/>
              <a:t> </a:t>
            </a:r>
            <a:r>
              <a:rPr sz="1200" dirty="0"/>
              <a:t>an</a:t>
            </a:r>
            <a:r>
              <a:rPr sz="1200" spc="-4" dirty="0"/>
              <a:t> </a:t>
            </a:r>
            <a:r>
              <a:rPr sz="1200" dirty="0"/>
              <a:t>opportunity</a:t>
            </a:r>
            <a:r>
              <a:rPr sz="1200" spc="-4" dirty="0"/>
              <a:t> </a:t>
            </a:r>
            <a:r>
              <a:rPr sz="1200" dirty="0"/>
              <a:t>to</a:t>
            </a:r>
            <a:r>
              <a:rPr sz="1200" spc="-9" dirty="0"/>
              <a:t> </a:t>
            </a:r>
            <a:r>
              <a:rPr sz="1200" dirty="0"/>
              <a:t>grow</a:t>
            </a:r>
            <a:r>
              <a:rPr sz="1200" spc="-4" dirty="0"/>
              <a:t> </a:t>
            </a:r>
            <a:r>
              <a:rPr sz="1200" dirty="0"/>
              <a:t>your</a:t>
            </a:r>
            <a:r>
              <a:rPr sz="1200" spc="-9" dirty="0"/>
              <a:t> technical </a:t>
            </a:r>
            <a:r>
              <a:rPr sz="1200" dirty="0"/>
              <a:t>skills</a:t>
            </a:r>
            <a:r>
              <a:rPr sz="1200" spc="-22" dirty="0"/>
              <a:t> </a:t>
            </a:r>
            <a:r>
              <a:rPr sz="1200" dirty="0"/>
              <a:t>and</a:t>
            </a:r>
            <a:r>
              <a:rPr sz="1200" spc="-18" dirty="0"/>
              <a:t> </a:t>
            </a:r>
            <a:r>
              <a:rPr sz="1200" dirty="0"/>
              <a:t>to</a:t>
            </a:r>
            <a:r>
              <a:rPr sz="1200" spc="-13" dirty="0"/>
              <a:t> </a:t>
            </a:r>
            <a:r>
              <a:rPr sz="1200" dirty="0"/>
              <a:t>gain</a:t>
            </a:r>
            <a:r>
              <a:rPr sz="1200" spc="-18" dirty="0"/>
              <a:t> </a:t>
            </a:r>
            <a:r>
              <a:rPr sz="1200" dirty="0"/>
              <a:t>the</a:t>
            </a:r>
            <a:r>
              <a:rPr sz="1200" spc="-18" dirty="0"/>
              <a:t> </a:t>
            </a:r>
            <a:r>
              <a:rPr sz="1200" dirty="0"/>
              <a:t>confidence</a:t>
            </a:r>
            <a:r>
              <a:rPr sz="1200" spc="-13" dirty="0"/>
              <a:t> </a:t>
            </a:r>
            <a:r>
              <a:rPr sz="1200" dirty="0"/>
              <a:t>to</a:t>
            </a:r>
            <a:r>
              <a:rPr sz="1200" spc="-18" dirty="0"/>
              <a:t> </a:t>
            </a:r>
            <a:r>
              <a:rPr sz="1200" dirty="0"/>
              <a:t>navigate</a:t>
            </a:r>
            <a:r>
              <a:rPr sz="1200" spc="-18" dirty="0"/>
              <a:t> </a:t>
            </a:r>
            <a:r>
              <a:rPr sz="1200" dirty="0"/>
              <a:t>what’s</a:t>
            </a:r>
            <a:r>
              <a:rPr sz="1200" spc="-18" dirty="0"/>
              <a:t> </a:t>
            </a:r>
            <a:r>
              <a:rPr sz="1200" spc="-9" dirty="0"/>
              <a:t>ahead.</a:t>
            </a:r>
          </a:p>
          <a:p>
            <a:pPr>
              <a:lnSpc>
                <a:spcPct val="100000"/>
              </a:lnSpc>
              <a:spcBef>
                <a:spcPts val="44"/>
              </a:spcBef>
            </a:pPr>
            <a:endParaRPr sz="1200" dirty="0"/>
          </a:p>
          <a:p>
            <a:pPr marL="44826">
              <a:lnSpc>
                <a:spcPct val="100000"/>
              </a:lnSpc>
            </a:pPr>
            <a:r>
              <a:rPr sz="1200" b="1" dirty="0">
                <a:solidFill>
                  <a:srgbClr val="0068B8"/>
                </a:solidFill>
                <a:latin typeface="Segoe UI"/>
                <a:cs typeface="Segoe UI"/>
              </a:rPr>
              <a:t>Microsoft</a:t>
            </a:r>
            <a:r>
              <a:rPr sz="1200" b="1" spc="-13" dirty="0">
                <a:solidFill>
                  <a:srgbClr val="0068B8"/>
                </a:solidFill>
                <a:latin typeface="Segoe UI"/>
                <a:cs typeface="Segoe UI"/>
              </a:rPr>
              <a:t> </a:t>
            </a:r>
            <a:r>
              <a:rPr sz="1200" b="1" dirty="0">
                <a:solidFill>
                  <a:srgbClr val="0068B8"/>
                </a:solidFill>
                <a:latin typeface="Segoe UI"/>
                <a:cs typeface="Segoe UI"/>
              </a:rPr>
              <a:t>Azure</a:t>
            </a:r>
            <a:r>
              <a:rPr sz="1200" b="1" spc="-9" dirty="0">
                <a:solidFill>
                  <a:srgbClr val="0068B8"/>
                </a:solidFill>
                <a:latin typeface="Segoe UI"/>
                <a:cs typeface="Segoe UI"/>
              </a:rPr>
              <a:t> </a:t>
            </a:r>
            <a:r>
              <a:rPr sz="1200" b="1" dirty="0">
                <a:solidFill>
                  <a:srgbClr val="0068B8"/>
                </a:solidFill>
                <a:latin typeface="Segoe UI"/>
                <a:cs typeface="Segoe UI"/>
              </a:rPr>
              <a:t>Virtual</a:t>
            </a:r>
            <a:r>
              <a:rPr sz="1200" b="1" spc="-13" dirty="0">
                <a:solidFill>
                  <a:srgbClr val="0068B8"/>
                </a:solidFill>
                <a:latin typeface="Segoe UI"/>
                <a:cs typeface="Segoe UI"/>
              </a:rPr>
              <a:t> </a:t>
            </a:r>
            <a:r>
              <a:rPr sz="1200" b="1" spc="-9" dirty="0">
                <a:solidFill>
                  <a:srgbClr val="0068B8"/>
                </a:solidFill>
                <a:latin typeface="Segoe UI"/>
                <a:cs typeface="Segoe UI"/>
              </a:rPr>
              <a:t>Training </a:t>
            </a:r>
            <a:r>
              <a:rPr sz="1200" b="1" spc="-18" dirty="0">
                <a:solidFill>
                  <a:srgbClr val="0068B8"/>
                </a:solidFill>
                <a:latin typeface="Segoe UI"/>
                <a:cs typeface="Segoe UI"/>
              </a:rPr>
              <a:t>Days</a:t>
            </a:r>
            <a:endParaRPr sz="1200" dirty="0">
              <a:latin typeface="Segoe UI"/>
              <a:cs typeface="Segoe UI"/>
            </a:endParaRPr>
          </a:p>
          <a:p>
            <a:pPr marL="145684" indent="-100858">
              <a:lnSpc>
                <a:spcPct val="100000"/>
              </a:lnSpc>
              <a:spcBef>
                <a:spcPts val="918"/>
              </a:spcBef>
              <a:tabLst>
                <a:tab pos="145684" algn="l"/>
              </a:tabLst>
            </a:pPr>
            <a:r>
              <a:rPr sz="1200" b="1" dirty="0">
                <a:solidFill>
                  <a:srgbClr val="000000"/>
                </a:solidFill>
                <a:latin typeface="Segoe UI"/>
                <a:cs typeface="Segoe UI"/>
              </a:rPr>
              <a:t>Azure</a:t>
            </a:r>
            <a:r>
              <a:rPr sz="1200" b="1" spc="-4" dirty="0">
                <a:solidFill>
                  <a:srgbClr val="000000"/>
                </a:solidFill>
                <a:latin typeface="Segoe UI"/>
                <a:cs typeface="Segoe UI"/>
              </a:rPr>
              <a:t> </a:t>
            </a:r>
            <a:r>
              <a:rPr sz="1200" b="1" dirty="0">
                <a:solidFill>
                  <a:srgbClr val="000000"/>
                </a:solidFill>
                <a:latin typeface="Segoe UI"/>
                <a:cs typeface="Segoe UI"/>
              </a:rPr>
              <a:t>Fundamentals</a:t>
            </a:r>
            <a:r>
              <a:rPr sz="1200" b="1" spc="-9" dirty="0">
                <a:solidFill>
                  <a:srgbClr val="000000"/>
                </a:solidFill>
                <a:latin typeface="Segoe UI"/>
                <a:cs typeface="Segoe UI"/>
              </a:rPr>
              <a:t> </a:t>
            </a:r>
            <a:r>
              <a:rPr sz="1200" dirty="0">
                <a:solidFill>
                  <a:srgbClr val="000000"/>
                </a:solidFill>
              </a:rPr>
              <a:t>&gt;</a:t>
            </a:r>
            <a:r>
              <a:rPr sz="1200" spc="-9" dirty="0">
                <a:solidFill>
                  <a:srgbClr val="000000"/>
                </a:solidFill>
              </a:rPr>
              <a:t> </a:t>
            </a:r>
            <a:r>
              <a:rPr sz="1200" dirty="0">
                <a:solidFill>
                  <a:srgbClr val="000000"/>
                </a:solidFill>
              </a:rPr>
              <a:t>aligned to</a:t>
            </a:r>
            <a:r>
              <a:rPr sz="1200" spc="-4" dirty="0">
                <a:solidFill>
                  <a:srgbClr val="000000"/>
                </a:solidFill>
              </a:rPr>
              <a:t> </a:t>
            </a:r>
            <a:r>
              <a:rPr sz="1200" dirty="0">
                <a:solidFill>
                  <a:srgbClr val="000000"/>
                </a:solidFill>
              </a:rPr>
              <a:t>Exam</a:t>
            </a:r>
            <a:r>
              <a:rPr sz="1200" spc="-4" dirty="0">
                <a:solidFill>
                  <a:srgbClr val="000000"/>
                </a:solidFill>
              </a:rPr>
              <a:t> </a:t>
            </a:r>
            <a:r>
              <a:rPr sz="1200" dirty="0">
                <a:solidFill>
                  <a:srgbClr val="000000"/>
                </a:solidFill>
              </a:rPr>
              <a:t>AZ-900</a:t>
            </a:r>
            <a:r>
              <a:rPr sz="1200" spc="-4" dirty="0">
                <a:solidFill>
                  <a:srgbClr val="000000"/>
                </a:solidFill>
              </a:rPr>
              <a:t> </a:t>
            </a:r>
            <a:r>
              <a:rPr sz="1200" spc="-9" dirty="0">
                <a:solidFill>
                  <a:srgbClr val="000000"/>
                </a:solidFill>
              </a:rPr>
              <a:t>skills</a:t>
            </a:r>
          </a:p>
          <a:p>
            <a:pPr marL="145684" indent="-100858">
              <a:lnSpc>
                <a:spcPct val="100000"/>
              </a:lnSpc>
              <a:spcBef>
                <a:spcPts val="574"/>
              </a:spcBef>
              <a:buFont typeface="Segoe UI"/>
              <a:buChar char="•"/>
              <a:tabLst>
                <a:tab pos="145684" algn="l"/>
              </a:tabLst>
            </a:pPr>
            <a:r>
              <a:rPr sz="1200" b="1" dirty="0">
                <a:solidFill>
                  <a:srgbClr val="000000"/>
                </a:solidFill>
                <a:latin typeface="Segoe UI"/>
                <a:cs typeface="Segoe UI"/>
              </a:rPr>
              <a:t>Azure</a:t>
            </a:r>
            <a:r>
              <a:rPr sz="1200" b="1" spc="-4" dirty="0">
                <a:solidFill>
                  <a:srgbClr val="000000"/>
                </a:solidFill>
                <a:latin typeface="Segoe UI"/>
                <a:cs typeface="Segoe UI"/>
              </a:rPr>
              <a:t> </a:t>
            </a:r>
            <a:r>
              <a:rPr sz="1200" b="1" dirty="0">
                <a:solidFill>
                  <a:srgbClr val="000000"/>
                </a:solidFill>
                <a:latin typeface="Segoe UI"/>
                <a:cs typeface="Segoe UI"/>
              </a:rPr>
              <a:t>AI</a:t>
            </a:r>
            <a:r>
              <a:rPr sz="1200" b="1" spc="-9" dirty="0">
                <a:solidFill>
                  <a:srgbClr val="000000"/>
                </a:solidFill>
                <a:latin typeface="Segoe UI"/>
                <a:cs typeface="Segoe UI"/>
              </a:rPr>
              <a:t> </a:t>
            </a:r>
            <a:r>
              <a:rPr sz="1200" b="1" dirty="0">
                <a:solidFill>
                  <a:srgbClr val="000000"/>
                </a:solidFill>
                <a:latin typeface="Segoe UI"/>
                <a:cs typeface="Segoe UI"/>
              </a:rPr>
              <a:t>Fundamentals</a:t>
            </a:r>
            <a:r>
              <a:rPr sz="1200" b="1" spc="-9" dirty="0">
                <a:solidFill>
                  <a:srgbClr val="000000"/>
                </a:solidFill>
                <a:latin typeface="Segoe UI"/>
                <a:cs typeface="Segoe UI"/>
              </a:rPr>
              <a:t> </a:t>
            </a:r>
            <a:r>
              <a:rPr sz="1200" dirty="0">
                <a:solidFill>
                  <a:srgbClr val="000000"/>
                </a:solidFill>
              </a:rPr>
              <a:t>&gt;</a:t>
            </a:r>
            <a:r>
              <a:rPr sz="1200" spc="-9" dirty="0">
                <a:solidFill>
                  <a:srgbClr val="000000"/>
                </a:solidFill>
              </a:rPr>
              <a:t> </a:t>
            </a:r>
            <a:r>
              <a:rPr sz="1200" dirty="0">
                <a:solidFill>
                  <a:srgbClr val="000000"/>
                </a:solidFill>
              </a:rPr>
              <a:t>aligned</a:t>
            </a:r>
            <a:r>
              <a:rPr sz="1200" spc="-4" dirty="0">
                <a:solidFill>
                  <a:srgbClr val="000000"/>
                </a:solidFill>
              </a:rPr>
              <a:t> </a:t>
            </a:r>
            <a:r>
              <a:rPr sz="1200" dirty="0">
                <a:solidFill>
                  <a:srgbClr val="000000"/>
                </a:solidFill>
              </a:rPr>
              <a:t>to</a:t>
            </a:r>
            <a:r>
              <a:rPr sz="1200" spc="-4" dirty="0">
                <a:solidFill>
                  <a:srgbClr val="000000"/>
                </a:solidFill>
              </a:rPr>
              <a:t> </a:t>
            </a:r>
            <a:r>
              <a:rPr sz="1200" dirty="0">
                <a:solidFill>
                  <a:srgbClr val="000000"/>
                </a:solidFill>
              </a:rPr>
              <a:t>Exam</a:t>
            </a:r>
            <a:r>
              <a:rPr sz="1200" spc="-4" dirty="0">
                <a:solidFill>
                  <a:srgbClr val="000000"/>
                </a:solidFill>
              </a:rPr>
              <a:t> </a:t>
            </a:r>
            <a:r>
              <a:rPr sz="1200" dirty="0">
                <a:solidFill>
                  <a:srgbClr val="000000"/>
                </a:solidFill>
              </a:rPr>
              <a:t>AI-900 </a:t>
            </a:r>
            <a:r>
              <a:rPr sz="1200" spc="-9" dirty="0">
                <a:solidFill>
                  <a:srgbClr val="000000"/>
                </a:solidFill>
              </a:rPr>
              <a:t>skills</a:t>
            </a:r>
          </a:p>
          <a:p>
            <a:pPr marL="145684" indent="-100858">
              <a:lnSpc>
                <a:spcPct val="100000"/>
              </a:lnSpc>
              <a:spcBef>
                <a:spcPts val="574"/>
              </a:spcBef>
              <a:buFont typeface="Segoe UI"/>
              <a:buChar char="•"/>
              <a:tabLst>
                <a:tab pos="145684" algn="l"/>
              </a:tabLst>
            </a:pPr>
            <a:r>
              <a:rPr sz="1200" b="1" dirty="0">
                <a:solidFill>
                  <a:srgbClr val="000000"/>
                </a:solidFill>
                <a:latin typeface="Segoe UI"/>
                <a:cs typeface="Segoe UI"/>
              </a:rPr>
              <a:t>Azure</a:t>
            </a:r>
            <a:r>
              <a:rPr sz="1200" b="1" spc="-9" dirty="0">
                <a:solidFill>
                  <a:srgbClr val="000000"/>
                </a:solidFill>
                <a:latin typeface="Segoe UI"/>
                <a:cs typeface="Segoe UI"/>
              </a:rPr>
              <a:t> </a:t>
            </a:r>
            <a:r>
              <a:rPr sz="1200" b="1" dirty="0">
                <a:solidFill>
                  <a:srgbClr val="000000"/>
                </a:solidFill>
                <a:latin typeface="Segoe UI"/>
                <a:cs typeface="Segoe UI"/>
              </a:rPr>
              <a:t>Data</a:t>
            </a:r>
            <a:r>
              <a:rPr sz="1200" b="1" spc="-4" dirty="0">
                <a:solidFill>
                  <a:srgbClr val="000000"/>
                </a:solidFill>
                <a:latin typeface="Segoe UI"/>
                <a:cs typeface="Segoe UI"/>
              </a:rPr>
              <a:t> </a:t>
            </a:r>
            <a:r>
              <a:rPr sz="1200" b="1" dirty="0">
                <a:solidFill>
                  <a:srgbClr val="000000"/>
                </a:solidFill>
                <a:latin typeface="Segoe UI"/>
                <a:cs typeface="Segoe UI"/>
              </a:rPr>
              <a:t>Fundamentals</a:t>
            </a:r>
            <a:r>
              <a:rPr sz="1200" b="1" spc="-9" dirty="0">
                <a:solidFill>
                  <a:srgbClr val="000000"/>
                </a:solidFill>
                <a:latin typeface="Segoe UI"/>
                <a:cs typeface="Segoe UI"/>
              </a:rPr>
              <a:t> </a:t>
            </a:r>
            <a:r>
              <a:rPr sz="1200" dirty="0">
                <a:solidFill>
                  <a:srgbClr val="000000"/>
                </a:solidFill>
              </a:rPr>
              <a:t>&gt;</a:t>
            </a:r>
            <a:r>
              <a:rPr sz="1200" spc="-4" dirty="0">
                <a:solidFill>
                  <a:srgbClr val="000000"/>
                </a:solidFill>
              </a:rPr>
              <a:t> </a:t>
            </a:r>
            <a:r>
              <a:rPr sz="1200" dirty="0">
                <a:solidFill>
                  <a:srgbClr val="000000"/>
                </a:solidFill>
              </a:rPr>
              <a:t>aligned</a:t>
            </a:r>
            <a:r>
              <a:rPr sz="1200" spc="-4" dirty="0">
                <a:solidFill>
                  <a:srgbClr val="000000"/>
                </a:solidFill>
              </a:rPr>
              <a:t> </a:t>
            </a:r>
            <a:r>
              <a:rPr sz="1200" dirty="0">
                <a:solidFill>
                  <a:srgbClr val="000000"/>
                </a:solidFill>
              </a:rPr>
              <a:t>to</a:t>
            </a:r>
            <a:r>
              <a:rPr sz="1200" spc="-4" dirty="0">
                <a:solidFill>
                  <a:srgbClr val="000000"/>
                </a:solidFill>
              </a:rPr>
              <a:t> </a:t>
            </a:r>
            <a:r>
              <a:rPr sz="1200" dirty="0">
                <a:solidFill>
                  <a:srgbClr val="000000"/>
                </a:solidFill>
              </a:rPr>
              <a:t>Exam</a:t>
            </a:r>
            <a:r>
              <a:rPr sz="1200" spc="-9" dirty="0">
                <a:solidFill>
                  <a:srgbClr val="000000"/>
                </a:solidFill>
              </a:rPr>
              <a:t> DP-</a:t>
            </a:r>
            <a:r>
              <a:rPr sz="1200" dirty="0">
                <a:solidFill>
                  <a:srgbClr val="000000"/>
                </a:solidFill>
              </a:rPr>
              <a:t>900</a:t>
            </a:r>
            <a:r>
              <a:rPr sz="1200" spc="-4" dirty="0">
                <a:solidFill>
                  <a:srgbClr val="000000"/>
                </a:solidFill>
              </a:rPr>
              <a:t> </a:t>
            </a:r>
            <a:r>
              <a:rPr sz="1200" spc="-9" dirty="0">
                <a:solidFill>
                  <a:srgbClr val="000000"/>
                </a:solidFill>
              </a:rPr>
              <a:t>skills</a:t>
            </a:r>
          </a:p>
          <a:p>
            <a:pPr marL="145684" indent="-100858">
              <a:lnSpc>
                <a:spcPct val="100000"/>
              </a:lnSpc>
              <a:spcBef>
                <a:spcPts val="574"/>
              </a:spcBef>
              <a:buFont typeface="Segoe UI"/>
              <a:buChar char="•"/>
              <a:tabLst>
                <a:tab pos="145684" algn="l"/>
              </a:tabLst>
            </a:pPr>
            <a:r>
              <a:rPr sz="1200" b="1" dirty="0">
                <a:solidFill>
                  <a:srgbClr val="000000"/>
                </a:solidFill>
                <a:latin typeface="Segoe UI"/>
                <a:cs typeface="Segoe UI"/>
              </a:rPr>
              <a:t>Modernize</a:t>
            </a:r>
            <a:r>
              <a:rPr sz="1200" b="1" spc="-9" dirty="0">
                <a:solidFill>
                  <a:srgbClr val="000000"/>
                </a:solidFill>
                <a:latin typeface="Segoe UI"/>
                <a:cs typeface="Segoe UI"/>
              </a:rPr>
              <a:t> </a:t>
            </a:r>
            <a:r>
              <a:rPr sz="1200" b="1" dirty="0">
                <a:solidFill>
                  <a:srgbClr val="000000"/>
                </a:solidFill>
                <a:latin typeface="Segoe UI"/>
                <a:cs typeface="Segoe UI"/>
              </a:rPr>
              <a:t>.NET</a:t>
            </a:r>
            <a:r>
              <a:rPr sz="1200" b="1" spc="-4" dirty="0">
                <a:solidFill>
                  <a:srgbClr val="000000"/>
                </a:solidFill>
                <a:latin typeface="Segoe UI"/>
                <a:cs typeface="Segoe UI"/>
              </a:rPr>
              <a:t> </a:t>
            </a:r>
            <a:r>
              <a:rPr sz="1200" b="1" dirty="0">
                <a:solidFill>
                  <a:srgbClr val="000000"/>
                </a:solidFill>
                <a:latin typeface="Segoe UI"/>
                <a:cs typeface="Segoe UI"/>
              </a:rPr>
              <a:t>Apps</a:t>
            </a:r>
            <a:r>
              <a:rPr sz="1200" b="1" spc="-9" dirty="0">
                <a:solidFill>
                  <a:srgbClr val="000000"/>
                </a:solidFill>
                <a:latin typeface="Segoe UI"/>
                <a:cs typeface="Segoe UI"/>
              </a:rPr>
              <a:t> </a:t>
            </a:r>
            <a:r>
              <a:rPr sz="1200" dirty="0">
                <a:solidFill>
                  <a:srgbClr val="000000"/>
                </a:solidFill>
              </a:rPr>
              <a:t>&gt;</a:t>
            </a:r>
            <a:r>
              <a:rPr sz="1200" spc="-9" dirty="0">
                <a:solidFill>
                  <a:srgbClr val="000000"/>
                </a:solidFill>
              </a:rPr>
              <a:t> </a:t>
            </a:r>
            <a:r>
              <a:rPr sz="1200" dirty="0">
                <a:solidFill>
                  <a:srgbClr val="000000"/>
                </a:solidFill>
              </a:rPr>
              <a:t>recommended</a:t>
            </a:r>
            <a:r>
              <a:rPr sz="1200" spc="-4" dirty="0">
                <a:solidFill>
                  <a:srgbClr val="000000"/>
                </a:solidFill>
              </a:rPr>
              <a:t> </a:t>
            </a:r>
            <a:r>
              <a:rPr sz="1200" dirty="0">
                <a:solidFill>
                  <a:srgbClr val="000000"/>
                </a:solidFill>
              </a:rPr>
              <a:t>for</a:t>
            </a:r>
            <a:r>
              <a:rPr sz="1200" spc="-4" dirty="0">
                <a:solidFill>
                  <a:srgbClr val="000000"/>
                </a:solidFill>
              </a:rPr>
              <a:t> </a:t>
            </a:r>
            <a:r>
              <a:rPr sz="1200" dirty="0">
                <a:solidFill>
                  <a:srgbClr val="000000"/>
                </a:solidFill>
              </a:rPr>
              <a:t>Azure</a:t>
            </a:r>
            <a:r>
              <a:rPr sz="1200" spc="-4" dirty="0">
                <a:solidFill>
                  <a:srgbClr val="000000"/>
                </a:solidFill>
              </a:rPr>
              <a:t> </a:t>
            </a:r>
            <a:r>
              <a:rPr sz="1200" spc="-9" dirty="0">
                <a:solidFill>
                  <a:srgbClr val="000000"/>
                </a:solidFill>
              </a:rPr>
              <a:t>developers</a:t>
            </a:r>
          </a:p>
          <a:p>
            <a:pPr marL="145684" marR="1369432" indent="-100858">
              <a:lnSpc>
                <a:spcPct val="116700"/>
              </a:lnSpc>
              <a:spcBef>
                <a:spcPts val="397"/>
              </a:spcBef>
              <a:buFont typeface="Segoe UI"/>
              <a:buChar char="•"/>
              <a:tabLst>
                <a:tab pos="145684" algn="l"/>
              </a:tabLst>
            </a:pPr>
            <a:r>
              <a:rPr sz="1200" b="1" dirty="0">
                <a:solidFill>
                  <a:srgbClr val="000000"/>
                </a:solidFill>
                <a:latin typeface="Segoe UI"/>
                <a:cs typeface="Segoe UI"/>
              </a:rPr>
              <a:t>Linux</a:t>
            </a:r>
            <a:r>
              <a:rPr sz="1200" b="1" spc="-18" dirty="0">
                <a:solidFill>
                  <a:srgbClr val="000000"/>
                </a:solidFill>
                <a:latin typeface="Segoe UI"/>
                <a:cs typeface="Segoe UI"/>
              </a:rPr>
              <a:t> </a:t>
            </a:r>
            <a:r>
              <a:rPr sz="1200" b="1" dirty="0">
                <a:solidFill>
                  <a:srgbClr val="000000"/>
                </a:solidFill>
                <a:latin typeface="Segoe UI"/>
                <a:cs typeface="Segoe UI"/>
              </a:rPr>
              <a:t>OSS</a:t>
            </a:r>
            <a:r>
              <a:rPr sz="1200" b="1" spc="-18" dirty="0">
                <a:solidFill>
                  <a:srgbClr val="000000"/>
                </a:solidFill>
                <a:latin typeface="Segoe UI"/>
                <a:cs typeface="Segoe UI"/>
              </a:rPr>
              <a:t> </a:t>
            </a:r>
            <a:r>
              <a:rPr sz="1200" b="1" dirty="0">
                <a:solidFill>
                  <a:srgbClr val="000000"/>
                </a:solidFill>
                <a:latin typeface="Segoe UI"/>
                <a:cs typeface="Segoe UI"/>
              </a:rPr>
              <a:t>Database</a:t>
            </a:r>
            <a:r>
              <a:rPr sz="1200" b="1" spc="-18" dirty="0">
                <a:solidFill>
                  <a:srgbClr val="000000"/>
                </a:solidFill>
                <a:latin typeface="Segoe UI"/>
                <a:cs typeface="Segoe UI"/>
              </a:rPr>
              <a:t> </a:t>
            </a:r>
            <a:r>
              <a:rPr sz="1200" b="1" dirty="0">
                <a:solidFill>
                  <a:srgbClr val="000000"/>
                </a:solidFill>
                <a:latin typeface="Segoe UI"/>
                <a:cs typeface="Segoe UI"/>
              </a:rPr>
              <a:t>Migration</a:t>
            </a:r>
            <a:r>
              <a:rPr sz="1200" b="1" spc="-13" dirty="0">
                <a:solidFill>
                  <a:srgbClr val="000000"/>
                </a:solidFill>
                <a:latin typeface="Segoe UI"/>
                <a:cs typeface="Segoe UI"/>
              </a:rPr>
              <a:t> </a:t>
            </a:r>
            <a:r>
              <a:rPr sz="1200" dirty="0">
                <a:solidFill>
                  <a:srgbClr val="000000"/>
                </a:solidFill>
              </a:rPr>
              <a:t>&gt;</a:t>
            </a:r>
            <a:r>
              <a:rPr sz="1200" spc="-18" dirty="0">
                <a:solidFill>
                  <a:srgbClr val="000000"/>
                </a:solidFill>
              </a:rPr>
              <a:t> </a:t>
            </a:r>
            <a:r>
              <a:rPr sz="1200" dirty="0">
                <a:solidFill>
                  <a:srgbClr val="000000"/>
                </a:solidFill>
              </a:rPr>
              <a:t>recommended</a:t>
            </a:r>
            <a:r>
              <a:rPr sz="1200" spc="-9" dirty="0">
                <a:solidFill>
                  <a:srgbClr val="000000"/>
                </a:solidFill>
              </a:rPr>
              <a:t> </a:t>
            </a:r>
            <a:r>
              <a:rPr sz="1200" spc="-22" dirty="0">
                <a:solidFill>
                  <a:srgbClr val="000000"/>
                </a:solidFill>
              </a:rPr>
              <a:t>for </a:t>
            </a:r>
            <a:r>
              <a:rPr sz="1200" dirty="0">
                <a:solidFill>
                  <a:srgbClr val="000000"/>
                </a:solidFill>
              </a:rPr>
              <a:t>Azure</a:t>
            </a:r>
            <a:r>
              <a:rPr sz="1200" spc="-13" dirty="0">
                <a:solidFill>
                  <a:srgbClr val="000000"/>
                </a:solidFill>
              </a:rPr>
              <a:t> </a:t>
            </a:r>
            <a:r>
              <a:rPr sz="1200" dirty="0">
                <a:solidFill>
                  <a:srgbClr val="000000"/>
                </a:solidFill>
              </a:rPr>
              <a:t>database</a:t>
            </a:r>
            <a:r>
              <a:rPr sz="1200" spc="-13" dirty="0">
                <a:solidFill>
                  <a:srgbClr val="000000"/>
                </a:solidFill>
              </a:rPr>
              <a:t> </a:t>
            </a:r>
            <a:r>
              <a:rPr sz="1200" spc="-9" dirty="0">
                <a:solidFill>
                  <a:srgbClr val="000000"/>
                </a:solidFill>
              </a:rPr>
              <a:t>administrators</a:t>
            </a:r>
          </a:p>
          <a:p>
            <a:pPr marL="145684" indent="-100858">
              <a:lnSpc>
                <a:spcPct val="100000"/>
              </a:lnSpc>
              <a:spcBef>
                <a:spcPts val="574"/>
              </a:spcBef>
              <a:buFont typeface="Segoe UI"/>
              <a:buChar char="•"/>
              <a:tabLst>
                <a:tab pos="145684" algn="l"/>
              </a:tabLst>
            </a:pPr>
            <a:r>
              <a:rPr sz="1200" b="1" dirty="0">
                <a:solidFill>
                  <a:srgbClr val="000000"/>
                </a:solidFill>
                <a:latin typeface="Segoe UI"/>
                <a:cs typeface="Segoe UI"/>
              </a:rPr>
              <a:t>Migrating</a:t>
            </a:r>
            <a:r>
              <a:rPr sz="1200" b="1" spc="-13" dirty="0">
                <a:solidFill>
                  <a:srgbClr val="000000"/>
                </a:solidFill>
                <a:latin typeface="Segoe UI"/>
                <a:cs typeface="Segoe UI"/>
              </a:rPr>
              <a:t> </a:t>
            </a:r>
            <a:r>
              <a:rPr sz="1200" b="1" spc="-9" dirty="0">
                <a:solidFill>
                  <a:srgbClr val="000000"/>
                </a:solidFill>
                <a:latin typeface="Segoe UI"/>
                <a:cs typeface="Segoe UI"/>
              </a:rPr>
              <a:t>On-</a:t>
            </a:r>
            <a:r>
              <a:rPr sz="1200" b="1" dirty="0">
                <a:solidFill>
                  <a:srgbClr val="000000"/>
                </a:solidFill>
                <a:latin typeface="Segoe UI"/>
                <a:cs typeface="Segoe UI"/>
              </a:rPr>
              <a:t>Premises</a:t>
            </a:r>
            <a:r>
              <a:rPr sz="1200" b="1" spc="-13" dirty="0">
                <a:solidFill>
                  <a:srgbClr val="000000"/>
                </a:solidFill>
                <a:latin typeface="Segoe UI"/>
                <a:cs typeface="Segoe UI"/>
              </a:rPr>
              <a:t> </a:t>
            </a:r>
            <a:r>
              <a:rPr sz="1200" b="1" dirty="0">
                <a:solidFill>
                  <a:srgbClr val="000000"/>
                </a:solidFill>
                <a:latin typeface="Segoe UI"/>
                <a:cs typeface="Segoe UI"/>
              </a:rPr>
              <a:t>Infrastructure</a:t>
            </a:r>
            <a:r>
              <a:rPr sz="1200" b="1" spc="-9" dirty="0">
                <a:solidFill>
                  <a:srgbClr val="000000"/>
                </a:solidFill>
                <a:latin typeface="Segoe UI"/>
                <a:cs typeface="Segoe UI"/>
              </a:rPr>
              <a:t> </a:t>
            </a:r>
            <a:r>
              <a:rPr sz="1200" b="1" dirty="0">
                <a:solidFill>
                  <a:srgbClr val="000000"/>
                </a:solidFill>
                <a:latin typeface="Segoe UI"/>
                <a:cs typeface="Segoe UI"/>
              </a:rPr>
              <a:t>and</a:t>
            </a:r>
            <a:r>
              <a:rPr sz="1200" b="1" spc="-13" dirty="0">
                <a:solidFill>
                  <a:srgbClr val="000000"/>
                </a:solidFill>
                <a:latin typeface="Segoe UI"/>
                <a:cs typeface="Segoe UI"/>
              </a:rPr>
              <a:t> </a:t>
            </a:r>
            <a:r>
              <a:rPr sz="1200" b="1" spc="-18" dirty="0">
                <a:solidFill>
                  <a:srgbClr val="000000"/>
                </a:solidFill>
                <a:latin typeface="Segoe UI"/>
                <a:cs typeface="Segoe UI"/>
              </a:rPr>
              <a:t>Data</a:t>
            </a:r>
          </a:p>
          <a:p>
            <a:pPr marL="252706" lvl="1" indent="-107582">
              <a:lnSpc>
                <a:spcPct val="100000"/>
              </a:lnSpc>
              <a:spcBef>
                <a:spcPts val="176"/>
              </a:spcBef>
              <a:buChar char="&gt;"/>
              <a:tabLst>
                <a:tab pos="253266" algn="l"/>
              </a:tabLst>
            </a:pPr>
            <a:r>
              <a:rPr sz="1200" dirty="0">
                <a:latin typeface="Segoe UI"/>
                <a:cs typeface="Segoe UI"/>
              </a:rPr>
              <a:t>recommended</a:t>
            </a:r>
            <a:r>
              <a:rPr sz="1200" spc="-13" dirty="0">
                <a:latin typeface="Segoe UI"/>
                <a:cs typeface="Segoe UI"/>
              </a:rPr>
              <a:t> </a:t>
            </a:r>
            <a:r>
              <a:rPr sz="1200" dirty="0">
                <a:latin typeface="Segoe UI"/>
                <a:cs typeface="Segoe UI"/>
              </a:rPr>
              <a:t>for</a:t>
            </a:r>
            <a:r>
              <a:rPr sz="1200" spc="-9" dirty="0">
                <a:latin typeface="Segoe UI"/>
                <a:cs typeface="Segoe UI"/>
              </a:rPr>
              <a:t> </a:t>
            </a:r>
            <a:r>
              <a:rPr sz="1200" dirty="0">
                <a:latin typeface="Segoe UI"/>
                <a:cs typeface="Segoe UI"/>
              </a:rPr>
              <a:t>Azure</a:t>
            </a:r>
            <a:r>
              <a:rPr sz="1200" spc="-9" dirty="0">
                <a:latin typeface="Segoe UI"/>
                <a:cs typeface="Segoe UI"/>
              </a:rPr>
              <a:t> </a:t>
            </a:r>
            <a:r>
              <a:rPr sz="1200" dirty="0">
                <a:latin typeface="Segoe UI"/>
                <a:cs typeface="Segoe UI"/>
              </a:rPr>
              <a:t>database</a:t>
            </a:r>
            <a:r>
              <a:rPr sz="1200" spc="-9" dirty="0">
                <a:latin typeface="Segoe UI"/>
                <a:cs typeface="Segoe UI"/>
              </a:rPr>
              <a:t> administrators</a:t>
            </a:r>
            <a:endParaRPr sz="1200" dirty="0">
              <a:latin typeface="Segoe UI"/>
              <a:cs typeface="Segoe UI"/>
            </a:endParaRPr>
          </a:p>
          <a:p>
            <a:pPr marL="145684" indent="-100858">
              <a:lnSpc>
                <a:spcPct val="100000"/>
              </a:lnSpc>
              <a:spcBef>
                <a:spcPts val="574"/>
              </a:spcBef>
              <a:buFont typeface="Segoe UI"/>
              <a:buChar char="•"/>
              <a:tabLst>
                <a:tab pos="145684" algn="l"/>
              </a:tabLst>
            </a:pPr>
            <a:r>
              <a:rPr sz="1200" b="1" dirty="0">
                <a:solidFill>
                  <a:srgbClr val="000000"/>
                </a:solidFill>
                <a:latin typeface="Segoe UI"/>
                <a:cs typeface="Segoe UI"/>
              </a:rPr>
              <a:t>Azure</a:t>
            </a:r>
            <a:r>
              <a:rPr sz="1200" b="1" spc="-4" dirty="0">
                <a:solidFill>
                  <a:srgbClr val="000000"/>
                </a:solidFill>
                <a:latin typeface="Segoe UI"/>
                <a:cs typeface="Segoe UI"/>
              </a:rPr>
              <a:t> </a:t>
            </a:r>
            <a:r>
              <a:rPr sz="1200" b="1" dirty="0">
                <a:solidFill>
                  <a:srgbClr val="000000"/>
                </a:solidFill>
                <a:latin typeface="Segoe UI"/>
                <a:cs typeface="Segoe UI"/>
              </a:rPr>
              <a:t>Virtual</a:t>
            </a:r>
            <a:r>
              <a:rPr sz="1200" b="1" spc="-9" dirty="0">
                <a:solidFill>
                  <a:srgbClr val="000000"/>
                </a:solidFill>
                <a:latin typeface="Segoe UI"/>
                <a:cs typeface="Segoe UI"/>
              </a:rPr>
              <a:t> Desktop</a:t>
            </a:r>
          </a:p>
          <a:p>
            <a:pPr marL="252706" lvl="1" indent="-107582">
              <a:lnSpc>
                <a:spcPct val="100000"/>
              </a:lnSpc>
              <a:spcBef>
                <a:spcPts val="176"/>
              </a:spcBef>
              <a:buChar char="&gt;"/>
              <a:tabLst>
                <a:tab pos="253266" algn="l"/>
              </a:tabLst>
            </a:pPr>
            <a:r>
              <a:rPr sz="1200" dirty="0">
                <a:latin typeface="Segoe UI"/>
                <a:cs typeface="Segoe UI"/>
              </a:rPr>
              <a:t>recommended</a:t>
            </a:r>
            <a:r>
              <a:rPr sz="1200" spc="-9" dirty="0">
                <a:latin typeface="Segoe UI"/>
                <a:cs typeface="Segoe UI"/>
              </a:rPr>
              <a:t> </a:t>
            </a:r>
            <a:r>
              <a:rPr sz="1200" dirty="0">
                <a:latin typeface="Segoe UI"/>
                <a:cs typeface="Segoe UI"/>
              </a:rPr>
              <a:t>for</a:t>
            </a:r>
            <a:r>
              <a:rPr sz="1200" spc="-9" dirty="0">
                <a:latin typeface="Segoe UI"/>
                <a:cs typeface="Segoe UI"/>
              </a:rPr>
              <a:t> </a:t>
            </a:r>
            <a:r>
              <a:rPr sz="1200" dirty="0">
                <a:latin typeface="Segoe UI"/>
                <a:cs typeface="Segoe UI"/>
              </a:rPr>
              <a:t>Azure</a:t>
            </a:r>
            <a:r>
              <a:rPr sz="1200" spc="-9" dirty="0">
                <a:latin typeface="Segoe UI"/>
                <a:cs typeface="Segoe UI"/>
              </a:rPr>
              <a:t> </a:t>
            </a:r>
            <a:r>
              <a:rPr sz="1200" dirty="0">
                <a:latin typeface="Segoe UI"/>
                <a:cs typeface="Segoe UI"/>
              </a:rPr>
              <a:t>Virtual</a:t>
            </a:r>
            <a:r>
              <a:rPr sz="1200" spc="-9" dirty="0">
                <a:latin typeface="Segoe UI"/>
                <a:cs typeface="Segoe UI"/>
              </a:rPr>
              <a:t> </a:t>
            </a:r>
            <a:r>
              <a:rPr sz="1200" dirty="0">
                <a:latin typeface="Segoe UI"/>
                <a:cs typeface="Segoe UI"/>
              </a:rPr>
              <a:t>Desktop</a:t>
            </a:r>
            <a:r>
              <a:rPr sz="1200" spc="-9" dirty="0">
                <a:latin typeface="Segoe UI"/>
                <a:cs typeface="Segoe UI"/>
              </a:rPr>
              <a:t> administrators</a:t>
            </a:r>
            <a:endParaRPr sz="1200" dirty="0">
              <a:latin typeface="Segoe UI"/>
              <a:cs typeface="Segoe UI"/>
            </a:endParaRPr>
          </a:p>
          <a:p>
            <a:pPr marL="145684" indent="-100858">
              <a:lnSpc>
                <a:spcPct val="100000"/>
              </a:lnSpc>
              <a:spcBef>
                <a:spcPts val="574"/>
              </a:spcBef>
              <a:buFont typeface="Segoe UI"/>
              <a:buChar char="•"/>
              <a:tabLst>
                <a:tab pos="145684" algn="l"/>
              </a:tabLst>
            </a:pPr>
            <a:r>
              <a:rPr sz="1200" b="1" dirty="0">
                <a:solidFill>
                  <a:srgbClr val="000000"/>
                </a:solidFill>
                <a:latin typeface="Segoe UI"/>
                <a:cs typeface="Segoe UI"/>
              </a:rPr>
              <a:t>DevOps</a:t>
            </a:r>
            <a:r>
              <a:rPr sz="1200" b="1" spc="-26" dirty="0">
                <a:solidFill>
                  <a:srgbClr val="000000"/>
                </a:solidFill>
                <a:latin typeface="Segoe UI"/>
                <a:cs typeface="Segoe UI"/>
              </a:rPr>
              <a:t> </a:t>
            </a:r>
            <a:r>
              <a:rPr sz="1200" b="1" dirty="0">
                <a:solidFill>
                  <a:srgbClr val="000000"/>
                </a:solidFill>
                <a:latin typeface="Segoe UI"/>
                <a:cs typeface="Segoe UI"/>
              </a:rPr>
              <a:t>with</a:t>
            </a:r>
            <a:r>
              <a:rPr sz="1200" b="1" spc="-13" dirty="0">
                <a:solidFill>
                  <a:srgbClr val="000000"/>
                </a:solidFill>
                <a:latin typeface="Segoe UI"/>
                <a:cs typeface="Segoe UI"/>
              </a:rPr>
              <a:t> </a:t>
            </a:r>
            <a:r>
              <a:rPr sz="1200" b="1" dirty="0">
                <a:solidFill>
                  <a:srgbClr val="000000"/>
                </a:solidFill>
                <a:latin typeface="Segoe UI"/>
                <a:cs typeface="Segoe UI"/>
              </a:rPr>
              <a:t>GitHub</a:t>
            </a:r>
            <a:r>
              <a:rPr sz="1200" b="1" spc="-9" dirty="0">
                <a:solidFill>
                  <a:srgbClr val="000000"/>
                </a:solidFill>
                <a:latin typeface="Segoe UI"/>
                <a:cs typeface="Segoe UI"/>
              </a:rPr>
              <a:t> </a:t>
            </a:r>
            <a:r>
              <a:rPr sz="1200" dirty="0">
                <a:solidFill>
                  <a:srgbClr val="000000"/>
                </a:solidFill>
              </a:rPr>
              <a:t>&gt;</a:t>
            </a:r>
            <a:r>
              <a:rPr sz="1200" spc="-18" dirty="0">
                <a:solidFill>
                  <a:srgbClr val="000000"/>
                </a:solidFill>
              </a:rPr>
              <a:t> </a:t>
            </a:r>
            <a:r>
              <a:rPr sz="1200" dirty="0">
                <a:solidFill>
                  <a:srgbClr val="000000"/>
                </a:solidFill>
              </a:rPr>
              <a:t>recommended</a:t>
            </a:r>
            <a:r>
              <a:rPr sz="1200" spc="-9" dirty="0">
                <a:solidFill>
                  <a:srgbClr val="000000"/>
                </a:solidFill>
              </a:rPr>
              <a:t> </a:t>
            </a:r>
            <a:r>
              <a:rPr sz="1200" dirty="0">
                <a:solidFill>
                  <a:srgbClr val="000000"/>
                </a:solidFill>
              </a:rPr>
              <a:t>for</a:t>
            </a:r>
            <a:r>
              <a:rPr sz="1200" spc="-9" dirty="0">
                <a:solidFill>
                  <a:srgbClr val="000000"/>
                </a:solidFill>
              </a:rPr>
              <a:t> </a:t>
            </a:r>
            <a:r>
              <a:rPr sz="1200" dirty="0">
                <a:solidFill>
                  <a:srgbClr val="000000"/>
                </a:solidFill>
              </a:rPr>
              <a:t>DevOps</a:t>
            </a:r>
            <a:r>
              <a:rPr sz="1200" spc="-13" dirty="0">
                <a:solidFill>
                  <a:srgbClr val="000000"/>
                </a:solidFill>
              </a:rPr>
              <a:t> </a:t>
            </a:r>
            <a:r>
              <a:rPr sz="1200" spc="-9" dirty="0">
                <a:solidFill>
                  <a:srgbClr val="000000"/>
                </a:solidFill>
              </a:rPr>
              <a:t>engineers</a:t>
            </a:r>
          </a:p>
          <a:p>
            <a:pPr marL="145684" indent="-100858">
              <a:lnSpc>
                <a:spcPct val="100000"/>
              </a:lnSpc>
              <a:spcBef>
                <a:spcPts val="574"/>
              </a:spcBef>
              <a:buFont typeface="Segoe UI"/>
              <a:buChar char="•"/>
              <a:tabLst>
                <a:tab pos="145684" algn="l"/>
              </a:tabLst>
            </a:pPr>
            <a:r>
              <a:rPr sz="1200" b="1" spc="-9" dirty="0">
                <a:solidFill>
                  <a:srgbClr val="000000"/>
                </a:solidFill>
                <a:latin typeface="Segoe UI"/>
                <a:cs typeface="Segoe UI"/>
              </a:rPr>
              <a:t>Well-</a:t>
            </a:r>
            <a:r>
              <a:rPr sz="1200" b="1" dirty="0">
                <a:solidFill>
                  <a:srgbClr val="000000"/>
                </a:solidFill>
                <a:latin typeface="Segoe UI"/>
                <a:cs typeface="Segoe UI"/>
              </a:rPr>
              <a:t>Architected</a:t>
            </a:r>
            <a:r>
              <a:rPr sz="1200" b="1" spc="-13" dirty="0">
                <a:solidFill>
                  <a:srgbClr val="000000"/>
                </a:solidFill>
                <a:latin typeface="Segoe UI"/>
                <a:cs typeface="Segoe UI"/>
              </a:rPr>
              <a:t> </a:t>
            </a:r>
            <a:r>
              <a:rPr sz="1200" dirty="0">
                <a:solidFill>
                  <a:srgbClr val="000000"/>
                </a:solidFill>
              </a:rPr>
              <a:t>&gt;</a:t>
            </a:r>
            <a:r>
              <a:rPr sz="1200" spc="-13" dirty="0">
                <a:solidFill>
                  <a:srgbClr val="000000"/>
                </a:solidFill>
              </a:rPr>
              <a:t> </a:t>
            </a:r>
            <a:r>
              <a:rPr sz="1200" dirty="0">
                <a:solidFill>
                  <a:srgbClr val="000000"/>
                </a:solidFill>
              </a:rPr>
              <a:t>recommended</a:t>
            </a:r>
            <a:r>
              <a:rPr sz="1200" spc="-9" dirty="0">
                <a:solidFill>
                  <a:srgbClr val="000000"/>
                </a:solidFill>
              </a:rPr>
              <a:t> </a:t>
            </a:r>
            <a:r>
              <a:rPr sz="1200" dirty="0">
                <a:solidFill>
                  <a:srgbClr val="000000"/>
                </a:solidFill>
              </a:rPr>
              <a:t>for</a:t>
            </a:r>
            <a:r>
              <a:rPr sz="1200" spc="-9" dirty="0">
                <a:solidFill>
                  <a:srgbClr val="000000"/>
                </a:solidFill>
              </a:rPr>
              <a:t> </a:t>
            </a:r>
            <a:r>
              <a:rPr sz="1200" dirty="0">
                <a:solidFill>
                  <a:srgbClr val="000000"/>
                </a:solidFill>
              </a:rPr>
              <a:t>Azure</a:t>
            </a:r>
            <a:r>
              <a:rPr sz="1200" spc="-13" dirty="0">
                <a:solidFill>
                  <a:srgbClr val="000000"/>
                </a:solidFill>
              </a:rPr>
              <a:t> </a:t>
            </a:r>
            <a:r>
              <a:rPr sz="1200" dirty="0">
                <a:solidFill>
                  <a:srgbClr val="000000"/>
                </a:solidFill>
              </a:rPr>
              <a:t>solution</a:t>
            </a:r>
            <a:r>
              <a:rPr sz="1200" spc="-9" dirty="0">
                <a:solidFill>
                  <a:srgbClr val="000000"/>
                </a:solidFill>
              </a:rPr>
              <a:t> architects</a:t>
            </a:r>
          </a:p>
          <a:p>
            <a:pPr marL="145684" indent="-100858">
              <a:lnSpc>
                <a:spcPct val="100000"/>
              </a:lnSpc>
              <a:spcBef>
                <a:spcPts val="574"/>
              </a:spcBef>
              <a:buFont typeface="Segoe UI"/>
              <a:buChar char="•"/>
              <a:tabLst>
                <a:tab pos="145684" algn="l"/>
              </a:tabLst>
            </a:pPr>
            <a:r>
              <a:rPr sz="1200" b="1" dirty="0">
                <a:solidFill>
                  <a:srgbClr val="000000"/>
                </a:solidFill>
                <a:latin typeface="Segoe UI"/>
                <a:cs typeface="Segoe UI"/>
              </a:rPr>
              <a:t>Deliver</a:t>
            </a:r>
            <a:r>
              <a:rPr sz="1200" b="1" spc="-31" dirty="0">
                <a:solidFill>
                  <a:srgbClr val="000000"/>
                </a:solidFill>
                <a:latin typeface="Segoe UI"/>
                <a:cs typeface="Segoe UI"/>
              </a:rPr>
              <a:t> </a:t>
            </a:r>
            <a:r>
              <a:rPr sz="1200" b="1" dirty="0">
                <a:solidFill>
                  <a:srgbClr val="000000"/>
                </a:solidFill>
                <a:latin typeface="Segoe UI"/>
                <a:cs typeface="Segoe UI"/>
              </a:rPr>
              <a:t>Integrated</a:t>
            </a:r>
            <a:r>
              <a:rPr sz="1200" b="1" spc="-18" dirty="0">
                <a:solidFill>
                  <a:srgbClr val="000000"/>
                </a:solidFill>
                <a:latin typeface="Segoe UI"/>
                <a:cs typeface="Segoe UI"/>
              </a:rPr>
              <a:t> </a:t>
            </a:r>
            <a:r>
              <a:rPr sz="1200" b="1" dirty="0">
                <a:solidFill>
                  <a:srgbClr val="000000"/>
                </a:solidFill>
                <a:latin typeface="Segoe UI"/>
                <a:cs typeface="Segoe UI"/>
              </a:rPr>
              <a:t>Analytics</a:t>
            </a:r>
            <a:r>
              <a:rPr sz="1200" b="1" spc="-26" dirty="0">
                <a:solidFill>
                  <a:srgbClr val="000000"/>
                </a:solidFill>
                <a:latin typeface="Segoe UI"/>
                <a:cs typeface="Segoe UI"/>
              </a:rPr>
              <a:t> </a:t>
            </a:r>
            <a:r>
              <a:rPr sz="1200" b="1" dirty="0">
                <a:solidFill>
                  <a:srgbClr val="000000"/>
                </a:solidFill>
                <a:latin typeface="Segoe UI"/>
                <a:cs typeface="Segoe UI"/>
              </a:rPr>
              <a:t>with</a:t>
            </a:r>
            <a:r>
              <a:rPr sz="1200" b="1" spc="-22" dirty="0">
                <a:solidFill>
                  <a:srgbClr val="000000"/>
                </a:solidFill>
                <a:latin typeface="Segoe UI"/>
                <a:cs typeface="Segoe UI"/>
              </a:rPr>
              <a:t> </a:t>
            </a:r>
            <a:r>
              <a:rPr sz="1200" b="1" dirty="0">
                <a:solidFill>
                  <a:srgbClr val="000000"/>
                </a:solidFill>
                <a:latin typeface="Segoe UI"/>
                <a:cs typeface="Segoe UI"/>
              </a:rPr>
              <a:t>Azure</a:t>
            </a:r>
            <a:r>
              <a:rPr sz="1200" b="1" spc="-18" dirty="0">
                <a:solidFill>
                  <a:srgbClr val="000000"/>
                </a:solidFill>
                <a:latin typeface="Segoe UI"/>
                <a:cs typeface="Segoe UI"/>
              </a:rPr>
              <a:t> </a:t>
            </a:r>
            <a:r>
              <a:rPr sz="1200" b="1" spc="-9" dirty="0">
                <a:solidFill>
                  <a:srgbClr val="000000"/>
                </a:solidFill>
                <a:latin typeface="Segoe UI"/>
                <a:cs typeface="Segoe UI"/>
              </a:rPr>
              <a:t>Synapse</a:t>
            </a:r>
          </a:p>
          <a:p>
            <a:pPr marL="252706" lvl="1" indent="-107582">
              <a:lnSpc>
                <a:spcPct val="100000"/>
              </a:lnSpc>
              <a:spcBef>
                <a:spcPts val="176"/>
              </a:spcBef>
              <a:buChar char="&gt;"/>
              <a:tabLst>
                <a:tab pos="253266" algn="l"/>
              </a:tabLst>
            </a:pPr>
            <a:r>
              <a:rPr sz="1200" dirty="0">
                <a:latin typeface="Segoe UI"/>
                <a:cs typeface="Segoe UI"/>
              </a:rPr>
              <a:t>recommended</a:t>
            </a:r>
            <a:r>
              <a:rPr sz="1200" spc="-9" dirty="0">
                <a:latin typeface="Segoe UI"/>
                <a:cs typeface="Segoe UI"/>
              </a:rPr>
              <a:t> </a:t>
            </a:r>
            <a:r>
              <a:rPr sz="1200" dirty="0">
                <a:latin typeface="Segoe UI"/>
                <a:cs typeface="Segoe UI"/>
              </a:rPr>
              <a:t>for</a:t>
            </a:r>
            <a:r>
              <a:rPr sz="1200" spc="-4" dirty="0">
                <a:latin typeface="Segoe UI"/>
                <a:cs typeface="Segoe UI"/>
              </a:rPr>
              <a:t> </a:t>
            </a:r>
            <a:r>
              <a:rPr sz="1200" dirty="0">
                <a:latin typeface="Segoe UI"/>
                <a:cs typeface="Segoe UI"/>
              </a:rPr>
              <a:t>Azure</a:t>
            </a:r>
            <a:r>
              <a:rPr sz="1200" spc="-9" dirty="0">
                <a:latin typeface="Segoe UI"/>
                <a:cs typeface="Segoe UI"/>
              </a:rPr>
              <a:t> </a:t>
            </a:r>
            <a:r>
              <a:rPr sz="1200" dirty="0">
                <a:latin typeface="Segoe UI"/>
                <a:cs typeface="Segoe UI"/>
              </a:rPr>
              <a:t>data</a:t>
            </a:r>
            <a:r>
              <a:rPr sz="1200" spc="-4" dirty="0">
                <a:latin typeface="Segoe UI"/>
                <a:cs typeface="Segoe UI"/>
              </a:rPr>
              <a:t> </a:t>
            </a:r>
            <a:r>
              <a:rPr sz="1200" spc="-9" dirty="0">
                <a:latin typeface="Segoe UI"/>
                <a:cs typeface="Segoe UI"/>
              </a:rPr>
              <a:t>engineers</a:t>
            </a:r>
            <a:endParaRPr sz="1200" dirty="0">
              <a:latin typeface="Segoe UI"/>
              <a:cs typeface="Segoe UI"/>
            </a:endParaRPr>
          </a:p>
          <a:p>
            <a:pPr marL="145684" indent="-100858">
              <a:lnSpc>
                <a:spcPct val="100000"/>
              </a:lnSpc>
              <a:spcBef>
                <a:spcPts val="574"/>
              </a:spcBef>
              <a:buFont typeface="Segoe UI"/>
              <a:buChar char="•"/>
              <a:tabLst>
                <a:tab pos="145684" algn="l"/>
              </a:tabLst>
            </a:pPr>
            <a:r>
              <a:rPr sz="1200" b="1" dirty="0">
                <a:solidFill>
                  <a:srgbClr val="000000"/>
                </a:solidFill>
                <a:latin typeface="Segoe UI"/>
                <a:cs typeface="Segoe UI"/>
              </a:rPr>
              <a:t>Implementing</a:t>
            </a:r>
            <a:r>
              <a:rPr sz="1200" b="1" spc="-13" dirty="0">
                <a:solidFill>
                  <a:srgbClr val="000000"/>
                </a:solidFill>
                <a:latin typeface="Segoe UI"/>
                <a:cs typeface="Segoe UI"/>
              </a:rPr>
              <a:t> </a:t>
            </a:r>
            <a:r>
              <a:rPr sz="1200" b="1" dirty="0">
                <a:solidFill>
                  <a:srgbClr val="000000"/>
                </a:solidFill>
                <a:latin typeface="Segoe UI"/>
                <a:cs typeface="Segoe UI"/>
              </a:rPr>
              <a:t>Hybrid</a:t>
            </a:r>
            <a:r>
              <a:rPr sz="1200" b="1" spc="-9" dirty="0">
                <a:solidFill>
                  <a:srgbClr val="000000"/>
                </a:solidFill>
                <a:latin typeface="Segoe UI"/>
                <a:cs typeface="Segoe UI"/>
              </a:rPr>
              <a:t> Infrastructure</a:t>
            </a:r>
          </a:p>
          <a:p>
            <a:pPr marL="252706" lvl="1" indent="-107582">
              <a:lnSpc>
                <a:spcPct val="100000"/>
              </a:lnSpc>
              <a:spcBef>
                <a:spcPts val="176"/>
              </a:spcBef>
              <a:buChar char="&gt;"/>
              <a:tabLst>
                <a:tab pos="253266" algn="l"/>
              </a:tabLst>
            </a:pPr>
            <a:r>
              <a:rPr sz="1200" dirty="0">
                <a:latin typeface="Segoe UI"/>
                <a:cs typeface="Segoe UI"/>
              </a:rPr>
              <a:t>recommended</a:t>
            </a:r>
            <a:r>
              <a:rPr sz="1200" spc="-9" dirty="0">
                <a:latin typeface="Segoe UI"/>
                <a:cs typeface="Segoe UI"/>
              </a:rPr>
              <a:t> </a:t>
            </a:r>
            <a:r>
              <a:rPr sz="1200" dirty="0">
                <a:latin typeface="Segoe UI"/>
                <a:cs typeface="Segoe UI"/>
              </a:rPr>
              <a:t>for</a:t>
            </a:r>
            <a:r>
              <a:rPr sz="1200" spc="-4" dirty="0">
                <a:latin typeface="Segoe UI"/>
                <a:cs typeface="Segoe UI"/>
              </a:rPr>
              <a:t> </a:t>
            </a:r>
            <a:r>
              <a:rPr sz="1200" dirty="0">
                <a:latin typeface="Segoe UI"/>
                <a:cs typeface="Segoe UI"/>
              </a:rPr>
              <a:t>Windows</a:t>
            </a:r>
            <a:r>
              <a:rPr sz="1200" spc="-9" dirty="0">
                <a:latin typeface="Segoe UI"/>
                <a:cs typeface="Segoe UI"/>
              </a:rPr>
              <a:t> </a:t>
            </a:r>
            <a:r>
              <a:rPr sz="1200" dirty="0">
                <a:latin typeface="Segoe UI"/>
                <a:cs typeface="Segoe UI"/>
              </a:rPr>
              <a:t>Server</a:t>
            </a:r>
            <a:r>
              <a:rPr sz="1200" spc="-4" dirty="0">
                <a:latin typeface="Segoe UI"/>
                <a:cs typeface="Segoe UI"/>
              </a:rPr>
              <a:t> </a:t>
            </a:r>
            <a:r>
              <a:rPr sz="1200" dirty="0">
                <a:latin typeface="Segoe UI"/>
                <a:cs typeface="Segoe UI"/>
              </a:rPr>
              <a:t>hybrid</a:t>
            </a:r>
            <a:r>
              <a:rPr sz="1200" spc="-4" dirty="0">
                <a:latin typeface="Segoe UI"/>
                <a:cs typeface="Segoe UI"/>
              </a:rPr>
              <a:t> </a:t>
            </a:r>
            <a:r>
              <a:rPr sz="1200" spc="-9" dirty="0">
                <a:latin typeface="Segoe UI"/>
                <a:cs typeface="Segoe UI"/>
              </a:rPr>
              <a:t>administrators</a:t>
            </a:r>
            <a:endParaRPr sz="1200" dirty="0">
              <a:latin typeface="Segoe UI"/>
              <a:cs typeface="Segoe UI"/>
            </a:endParaRPr>
          </a:p>
          <a:p>
            <a:pPr marL="145684" indent="-100858">
              <a:lnSpc>
                <a:spcPct val="100000"/>
              </a:lnSpc>
              <a:spcBef>
                <a:spcPts val="574"/>
              </a:spcBef>
              <a:buFont typeface="Segoe UI"/>
              <a:buChar char="•"/>
              <a:tabLst>
                <a:tab pos="145684" algn="l"/>
              </a:tabLst>
            </a:pPr>
            <a:r>
              <a:rPr sz="1200" b="1" dirty="0">
                <a:solidFill>
                  <a:srgbClr val="000000"/>
                </a:solidFill>
                <a:latin typeface="Segoe UI"/>
                <a:cs typeface="Segoe UI"/>
              </a:rPr>
              <a:t>Cloud</a:t>
            </a:r>
            <a:r>
              <a:rPr sz="1200" b="1" spc="-9" dirty="0">
                <a:solidFill>
                  <a:srgbClr val="000000"/>
                </a:solidFill>
                <a:latin typeface="Segoe UI"/>
                <a:cs typeface="Segoe UI"/>
              </a:rPr>
              <a:t> </a:t>
            </a:r>
            <a:r>
              <a:rPr sz="1200" b="1" dirty="0">
                <a:solidFill>
                  <a:srgbClr val="000000"/>
                </a:solidFill>
                <a:latin typeface="Segoe UI"/>
                <a:cs typeface="Segoe UI"/>
              </a:rPr>
              <a:t>Native</a:t>
            </a:r>
            <a:r>
              <a:rPr sz="1200" b="1" spc="-9" dirty="0">
                <a:solidFill>
                  <a:srgbClr val="000000"/>
                </a:solidFill>
                <a:latin typeface="Segoe UI"/>
                <a:cs typeface="Segoe UI"/>
              </a:rPr>
              <a:t> </a:t>
            </a:r>
            <a:r>
              <a:rPr sz="1200" b="1" dirty="0">
                <a:solidFill>
                  <a:srgbClr val="000000"/>
                </a:solidFill>
                <a:latin typeface="Segoe UI"/>
                <a:cs typeface="Segoe UI"/>
              </a:rPr>
              <a:t>Apps</a:t>
            </a:r>
            <a:r>
              <a:rPr sz="1200" b="1" spc="-9" dirty="0">
                <a:solidFill>
                  <a:srgbClr val="000000"/>
                </a:solidFill>
                <a:latin typeface="Segoe UI"/>
                <a:cs typeface="Segoe UI"/>
              </a:rPr>
              <a:t> </a:t>
            </a:r>
            <a:r>
              <a:rPr sz="1200" dirty="0">
                <a:solidFill>
                  <a:srgbClr val="000000"/>
                </a:solidFill>
              </a:rPr>
              <a:t>&gt;</a:t>
            </a:r>
            <a:r>
              <a:rPr sz="1200" spc="-13" dirty="0">
                <a:solidFill>
                  <a:srgbClr val="000000"/>
                </a:solidFill>
              </a:rPr>
              <a:t> </a:t>
            </a:r>
            <a:r>
              <a:rPr sz="1200" dirty="0">
                <a:solidFill>
                  <a:srgbClr val="000000"/>
                </a:solidFill>
              </a:rPr>
              <a:t>recommended</a:t>
            </a:r>
            <a:r>
              <a:rPr sz="1200" spc="-4" dirty="0">
                <a:solidFill>
                  <a:srgbClr val="000000"/>
                </a:solidFill>
              </a:rPr>
              <a:t> </a:t>
            </a:r>
            <a:r>
              <a:rPr sz="1200" dirty="0">
                <a:solidFill>
                  <a:srgbClr val="000000"/>
                </a:solidFill>
              </a:rPr>
              <a:t>for</a:t>
            </a:r>
            <a:r>
              <a:rPr sz="1200" spc="-9" dirty="0">
                <a:solidFill>
                  <a:srgbClr val="000000"/>
                </a:solidFill>
              </a:rPr>
              <a:t> </a:t>
            </a:r>
            <a:r>
              <a:rPr sz="1200" dirty="0">
                <a:solidFill>
                  <a:srgbClr val="000000"/>
                </a:solidFill>
              </a:rPr>
              <a:t>Azure</a:t>
            </a:r>
            <a:r>
              <a:rPr sz="1200" spc="-4" dirty="0">
                <a:solidFill>
                  <a:srgbClr val="000000"/>
                </a:solidFill>
              </a:rPr>
              <a:t> </a:t>
            </a:r>
            <a:r>
              <a:rPr sz="1200" spc="-9" dirty="0">
                <a:solidFill>
                  <a:srgbClr val="000000"/>
                </a:solidFill>
              </a:rPr>
              <a:t>developers</a:t>
            </a:r>
          </a:p>
          <a:p>
            <a:pPr>
              <a:lnSpc>
                <a:spcPct val="100000"/>
              </a:lnSpc>
              <a:spcBef>
                <a:spcPts val="49"/>
              </a:spcBef>
            </a:pPr>
            <a:endParaRPr sz="1200" dirty="0"/>
          </a:p>
          <a:p>
            <a:pPr marL="44826">
              <a:lnSpc>
                <a:spcPct val="100000"/>
              </a:lnSpc>
            </a:pPr>
            <a:r>
              <a:rPr sz="1200" baseline="-5952" dirty="0">
                <a:solidFill>
                  <a:srgbClr val="0078D3"/>
                </a:solidFill>
                <a:latin typeface="Segoe UI Symbol"/>
                <a:cs typeface="Segoe UI Symbol"/>
                <a:hlinkClick r:id="rId3"/>
              </a:rPr>
              <a:t></a:t>
            </a:r>
            <a:r>
              <a:rPr sz="1200" spc="-125" baseline="-5952" dirty="0">
                <a:solidFill>
                  <a:srgbClr val="0078D3"/>
                </a:solidFill>
                <a:latin typeface="Segoe UI Symbol"/>
                <a:cs typeface="Segoe UI Symbol"/>
                <a:hlinkClick r:id="rId3"/>
              </a:rPr>
              <a:t> </a:t>
            </a:r>
            <a:r>
              <a:rPr sz="1200" b="1" spc="-18" dirty="0">
                <a:solidFill>
                  <a:srgbClr val="0068B8"/>
                </a:solidFill>
                <a:latin typeface="Segoe UI Semibold"/>
                <a:cs typeface="Segoe UI Semibold"/>
                <a:hlinkClick r:id="rId3"/>
              </a:rPr>
              <a:t>Find</a:t>
            </a:r>
            <a:r>
              <a:rPr sz="1200" b="1" spc="-35" dirty="0">
                <a:solidFill>
                  <a:srgbClr val="0068B8"/>
                </a:solidFill>
                <a:latin typeface="Segoe UI Semibold"/>
                <a:cs typeface="Segoe UI Semibold"/>
                <a:hlinkClick r:id="rId3"/>
              </a:rPr>
              <a:t> </a:t>
            </a:r>
            <a:r>
              <a:rPr sz="1200" b="1" spc="-9" dirty="0">
                <a:solidFill>
                  <a:srgbClr val="0068B8"/>
                </a:solidFill>
                <a:latin typeface="Segoe UI Semibold"/>
                <a:cs typeface="Segoe UI Semibold"/>
                <a:hlinkClick r:id="rId3"/>
              </a:rPr>
              <a:t>and</a:t>
            </a:r>
            <a:r>
              <a:rPr sz="1200" b="1" spc="-31" dirty="0">
                <a:solidFill>
                  <a:srgbClr val="0068B8"/>
                </a:solidFill>
                <a:latin typeface="Segoe UI Semibold"/>
                <a:cs typeface="Segoe UI Semibold"/>
                <a:hlinkClick r:id="rId3"/>
              </a:rPr>
              <a:t> </a:t>
            </a:r>
            <a:r>
              <a:rPr sz="1200" b="1" spc="-26" dirty="0">
                <a:solidFill>
                  <a:srgbClr val="0068B8"/>
                </a:solidFill>
                <a:latin typeface="Segoe UI Semibold"/>
                <a:cs typeface="Segoe UI Semibold"/>
                <a:hlinkClick r:id="rId3"/>
              </a:rPr>
              <a:t>register</a:t>
            </a:r>
            <a:r>
              <a:rPr sz="1200" b="1" spc="-35" dirty="0">
                <a:solidFill>
                  <a:srgbClr val="0068B8"/>
                </a:solidFill>
                <a:latin typeface="Segoe UI Semibold"/>
                <a:cs typeface="Segoe UI Semibold"/>
                <a:hlinkClick r:id="rId3"/>
              </a:rPr>
              <a:t> </a:t>
            </a:r>
            <a:r>
              <a:rPr sz="1200" b="1" spc="-9" dirty="0">
                <a:solidFill>
                  <a:srgbClr val="0068B8"/>
                </a:solidFill>
                <a:latin typeface="Segoe UI Semibold"/>
                <a:cs typeface="Segoe UI Semibold"/>
                <a:hlinkClick r:id="rId3"/>
              </a:rPr>
              <a:t>for</a:t>
            </a:r>
            <a:r>
              <a:rPr sz="1200" b="1" spc="-31" dirty="0">
                <a:solidFill>
                  <a:srgbClr val="0068B8"/>
                </a:solidFill>
                <a:latin typeface="Segoe UI Semibold"/>
                <a:cs typeface="Segoe UI Semibold"/>
                <a:hlinkClick r:id="rId3"/>
              </a:rPr>
              <a:t> </a:t>
            </a:r>
            <a:r>
              <a:rPr sz="1200" b="1" spc="-22" dirty="0">
                <a:solidFill>
                  <a:srgbClr val="0068B8"/>
                </a:solidFill>
                <a:latin typeface="Segoe UI Semibold"/>
                <a:cs typeface="Segoe UI Semibold"/>
                <a:hlinkClick r:id="rId3"/>
              </a:rPr>
              <a:t>Microsoft</a:t>
            </a:r>
            <a:r>
              <a:rPr sz="1200" b="1" spc="-35" dirty="0">
                <a:solidFill>
                  <a:srgbClr val="0068B8"/>
                </a:solidFill>
                <a:latin typeface="Segoe UI Semibold"/>
                <a:cs typeface="Segoe UI Semibold"/>
                <a:hlinkClick r:id="rId3"/>
              </a:rPr>
              <a:t> </a:t>
            </a:r>
            <a:r>
              <a:rPr sz="1200" b="1" spc="-22" dirty="0">
                <a:solidFill>
                  <a:srgbClr val="0068B8"/>
                </a:solidFill>
                <a:latin typeface="Segoe UI Semibold"/>
                <a:cs typeface="Segoe UI Semibold"/>
                <a:hlinkClick r:id="rId3"/>
              </a:rPr>
              <a:t>Azure</a:t>
            </a:r>
            <a:r>
              <a:rPr sz="1200" b="1" spc="-31" dirty="0">
                <a:solidFill>
                  <a:srgbClr val="0068B8"/>
                </a:solidFill>
                <a:latin typeface="Segoe UI Semibold"/>
                <a:cs typeface="Segoe UI Semibold"/>
                <a:hlinkClick r:id="rId3"/>
              </a:rPr>
              <a:t> </a:t>
            </a:r>
            <a:r>
              <a:rPr sz="1200" b="1" spc="-18" dirty="0">
                <a:solidFill>
                  <a:srgbClr val="0068B8"/>
                </a:solidFill>
                <a:latin typeface="Segoe UI Semibold"/>
                <a:cs typeface="Segoe UI Semibold"/>
                <a:hlinkClick r:id="rId3"/>
              </a:rPr>
              <a:t>Virtual</a:t>
            </a:r>
            <a:r>
              <a:rPr sz="1200" b="1" spc="-35" dirty="0">
                <a:solidFill>
                  <a:srgbClr val="0068B8"/>
                </a:solidFill>
                <a:latin typeface="Segoe UI Semibold"/>
                <a:cs typeface="Segoe UI Semibold"/>
                <a:hlinkClick r:id="rId3"/>
              </a:rPr>
              <a:t> Training</a:t>
            </a:r>
            <a:r>
              <a:rPr sz="1200" b="1" spc="-31" dirty="0">
                <a:solidFill>
                  <a:srgbClr val="0068B8"/>
                </a:solidFill>
                <a:latin typeface="Segoe UI Semibold"/>
                <a:cs typeface="Segoe UI Semibold"/>
                <a:hlinkClick r:id="rId3"/>
              </a:rPr>
              <a:t> </a:t>
            </a:r>
            <a:r>
              <a:rPr sz="1200" b="1" spc="-18" dirty="0">
                <a:solidFill>
                  <a:srgbClr val="0068B8"/>
                </a:solidFill>
                <a:latin typeface="Segoe UI Semibold"/>
                <a:cs typeface="Segoe UI Semibold"/>
                <a:hlinkClick r:id="rId3"/>
              </a:rPr>
              <a:t>Days</a:t>
            </a:r>
            <a:endParaRPr sz="1200" dirty="0">
              <a:latin typeface="Segoe UI Semibold"/>
              <a:cs typeface="Segoe UI Semibold"/>
            </a:endParaRPr>
          </a:p>
        </p:txBody>
      </p:sp>
      <p:grpSp>
        <p:nvGrpSpPr>
          <p:cNvPr id="6" name="object 6"/>
          <p:cNvGrpSpPr/>
          <p:nvPr/>
        </p:nvGrpSpPr>
        <p:grpSpPr>
          <a:xfrm>
            <a:off x="6703887" y="1477981"/>
            <a:ext cx="2819960" cy="2622176"/>
            <a:chOff x="5618492" y="1741779"/>
            <a:chExt cx="3195955" cy="2971800"/>
          </a:xfrm>
        </p:grpSpPr>
        <p:sp>
          <p:nvSpPr>
            <p:cNvPr id="7" name="object 7"/>
            <p:cNvSpPr/>
            <p:nvPr/>
          </p:nvSpPr>
          <p:spPr>
            <a:xfrm>
              <a:off x="5618492" y="1741779"/>
              <a:ext cx="3195955" cy="2971800"/>
            </a:xfrm>
            <a:custGeom>
              <a:avLst/>
              <a:gdLst/>
              <a:ahLst/>
              <a:cxnLst/>
              <a:rect l="l" t="t" r="r" b="b"/>
              <a:pathLst>
                <a:path w="3195954" h="2971800">
                  <a:moveTo>
                    <a:pt x="3195827" y="0"/>
                  </a:moveTo>
                  <a:lnTo>
                    <a:pt x="0" y="0"/>
                  </a:lnTo>
                  <a:lnTo>
                    <a:pt x="0" y="2971800"/>
                  </a:lnTo>
                  <a:lnTo>
                    <a:pt x="3195827" y="2971800"/>
                  </a:lnTo>
                  <a:lnTo>
                    <a:pt x="3195827" y="0"/>
                  </a:lnTo>
                  <a:close/>
                </a:path>
              </a:pathLst>
            </a:custGeom>
            <a:solidFill>
              <a:srgbClr val="231F20">
                <a:alpha val="34999"/>
              </a:srgbClr>
            </a:solidFill>
          </p:spPr>
          <p:txBody>
            <a:bodyPr wrap="square" lIns="0" tIns="0" rIns="0" bIns="0" rtlCol="0"/>
            <a:lstStyle/>
            <a:p>
              <a:endParaRPr sz="1588"/>
            </a:p>
          </p:txBody>
        </p:sp>
        <p:pic>
          <p:nvPicPr>
            <p:cNvPr id="8" name="object 8"/>
            <p:cNvPicPr/>
            <p:nvPr/>
          </p:nvPicPr>
          <p:blipFill>
            <a:blip r:embed="rId4" cstate="print"/>
            <a:stretch>
              <a:fillRect/>
            </a:stretch>
          </p:blipFill>
          <p:spPr>
            <a:xfrm>
              <a:off x="5849620" y="1892122"/>
              <a:ext cx="2811782" cy="2587548"/>
            </a:xfrm>
            <a:prstGeom prst="rect">
              <a:avLst/>
            </a:prstGeom>
          </p:spPr>
        </p:pic>
      </p:grpSp>
      <p:sp>
        <p:nvSpPr>
          <p:cNvPr id="9" name="object 9"/>
          <p:cNvSpPr txBox="1">
            <a:spLocks noGrp="1"/>
          </p:cNvSpPr>
          <p:nvPr>
            <p:ph type="sldNum" sz="quarter" idx="7"/>
          </p:nvPr>
        </p:nvSpPr>
        <p:spPr>
          <a:xfrm>
            <a:off x="9617669" y="7446650"/>
            <a:ext cx="212725" cy="177800"/>
          </a:xfrm>
          <a:prstGeom prst="rect">
            <a:avLst/>
          </a:prstGeom>
        </p:spPr>
        <p:txBody>
          <a:bodyPr vert="horz" wrap="square" lIns="0" tIns="0" rIns="0" bIns="0" rtlCol="0">
            <a:spAutoFit/>
          </a:bodyPr>
          <a:lstStyle>
            <a:defPPr>
              <a:defRPr kern="0"/>
            </a:defPPr>
            <a:lvl1pPr>
              <a:defRPr sz="900" b="0" i="0">
                <a:solidFill>
                  <a:srgbClr val="505050"/>
                </a:solidFill>
                <a:latin typeface="Segoe UI"/>
                <a:cs typeface="Segoe UI"/>
              </a:defRPr>
            </a:lvl1pPr>
          </a:lstStyle>
          <a:p>
            <a:pPr marL="38100">
              <a:spcBef>
                <a:spcPts val="170"/>
              </a:spcBef>
            </a:pPr>
            <a:fld id="{81D60167-4931-47E6-BA6A-407CBD079E47}" type="slidenum">
              <a:rPr lang="en-NZ" spc="-25" smtClean="0"/>
              <a:pPr marL="38100">
                <a:spcBef>
                  <a:spcPts val="170"/>
                </a:spcBef>
              </a:pPr>
              <a:t>30</a:t>
            </a:fld>
            <a:endParaRPr spc="-22"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D3622C-5449-D1EE-0C77-AAC619F37E8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CA18058B-DAC9-B632-0765-79606384857F}"/>
              </a:ext>
            </a:extLst>
          </p:cNvPr>
          <p:cNvPicPr>
            <a:picLocks noChangeAspect="1"/>
          </p:cNvPicPr>
          <p:nvPr/>
        </p:nvPicPr>
        <p:blipFill>
          <a:blip r:embed="rId3"/>
          <a:stretch>
            <a:fillRect/>
          </a:stretch>
        </p:blipFill>
        <p:spPr>
          <a:xfrm>
            <a:off x="40293" y="121862"/>
            <a:ext cx="5828571" cy="1104762"/>
          </a:xfrm>
          <a:prstGeom prst="rect">
            <a:avLst/>
          </a:prstGeom>
        </p:spPr>
      </p:pic>
      <p:grpSp>
        <p:nvGrpSpPr>
          <p:cNvPr id="5" name="object 3">
            <a:extLst>
              <a:ext uri="{FF2B5EF4-FFF2-40B4-BE49-F238E27FC236}">
                <a16:creationId xmlns:a16="http://schemas.microsoft.com/office/drawing/2014/main" id="{B84C8395-B8B3-53E8-6544-E8BCA4B07290}"/>
              </a:ext>
            </a:extLst>
          </p:cNvPr>
          <p:cNvGrpSpPr/>
          <p:nvPr/>
        </p:nvGrpSpPr>
        <p:grpSpPr>
          <a:xfrm>
            <a:off x="184683" y="5831013"/>
            <a:ext cx="516255" cy="243204"/>
            <a:chOff x="1198702" y="7422498"/>
            <a:chExt cx="516255" cy="243204"/>
          </a:xfrm>
        </p:grpSpPr>
        <p:sp>
          <p:nvSpPr>
            <p:cNvPr id="6" name="object 4">
              <a:extLst>
                <a:ext uri="{FF2B5EF4-FFF2-40B4-BE49-F238E27FC236}">
                  <a16:creationId xmlns:a16="http://schemas.microsoft.com/office/drawing/2014/main" id="{F87C0EDF-9B78-FBC3-B0B9-D46F7620AE82}"/>
                </a:ext>
              </a:extLst>
            </p:cNvPr>
            <p:cNvSpPr/>
            <p:nvPr/>
          </p:nvSpPr>
          <p:spPr>
            <a:xfrm>
              <a:off x="1198702" y="7425614"/>
              <a:ext cx="38100" cy="236854"/>
            </a:xfrm>
            <a:custGeom>
              <a:avLst/>
              <a:gdLst/>
              <a:ahLst/>
              <a:cxnLst/>
              <a:rect l="l" t="t" r="r" b="b"/>
              <a:pathLst>
                <a:path w="38100" h="236854">
                  <a:moveTo>
                    <a:pt x="37541" y="0"/>
                  </a:moveTo>
                  <a:lnTo>
                    <a:pt x="0" y="0"/>
                  </a:lnTo>
                  <a:lnTo>
                    <a:pt x="0" y="236372"/>
                  </a:lnTo>
                  <a:lnTo>
                    <a:pt x="37541" y="236372"/>
                  </a:lnTo>
                  <a:lnTo>
                    <a:pt x="37541" y="0"/>
                  </a:lnTo>
                  <a:close/>
                </a:path>
              </a:pathLst>
            </a:custGeom>
            <a:solidFill>
              <a:srgbClr val="2279BC"/>
            </a:solidFill>
          </p:spPr>
          <p:txBody>
            <a:bodyPr wrap="square" lIns="0" tIns="0" rIns="0" bIns="0" rtlCol="0"/>
            <a:lstStyle/>
            <a:p>
              <a:endParaRPr/>
            </a:p>
          </p:txBody>
        </p:sp>
        <p:pic>
          <p:nvPicPr>
            <p:cNvPr id="7" name="object 5">
              <a:extLst>
                <a:ext uri="{FF2B5EF4-FFF2-40B4-BE49-F238E27FC236}">
                  <a16:creationId xmlns:a16="http://schemas.microsoft.com/office/drawing/2014/main" id="{945D5372-8330-F23B-769A-62D35C1BDE38}"/>
                </a:ext>
              </a:extLst>
            </p:cNvPr>
            <p:cNvPicPr/>
            <p:nvPr/>
          </p:nvPicPr>
          <p:blipFill>
            <a:blip r:embed="rId4" cstate="print"/>
            <a:stretch>
              <a:fillRect/>
            </a:stretch>
          </p:blipFill>
          <p:spPr>
            <a:xfrm>
              <a:off x="1265793" y="7422498"/>
              <a:ext cx="448702" cy="242608"/>
            </a:xfrm>
            <a:prstGeom prst="rect">
              <a:avLst/>
            </a:prstGeom>
          </p:spPr>
        </p:pic>
      </p:grpSp>
      <p:sp>
        <p:nvSpPr>
          <p:cNvPr id="9" name="TextBox 8">
            <a:extLst>
              <a:ext uri="{FF2B5EF4-FFF2-40B4-BE49-F238E27FC236}">
                <a16:creationId xmlns:a16="http://schemas.microsoft.com/office/drawing/2014/main" id="{2A7EEED3-08AA-2676-3531-17F190BE04C9}"/>
              </a:ext>
            </a:extLst>
          </p:cNvPr>
          <p:cNvSpPr txBox="1"/>
          <p:nvPr/>
        </p:nvSpPr>
        <p:spPr>
          <a:xfrm>
            <a:off x="729467" y="5616626"/>
            <a:ext cx="6094602" cy="671979"/>
          </a:xfrm>
          <a:prstGeom prst="rect">
            <a:avLst/>
          </a:prstGeom>
          <a:noFill/>
        </p:spPr>
        <p:txBody>
          <a:bodyPr wrap="square">
            <a:spAutoFit/>
          </a:bodyPr>
          <a:lstStyle/>
          <a:p>
            <a:pPr marL="12700">
              <a:lnSpc>
                <a:spcPct val="100000"/>
              </a:lnSpc>
              <a:spcBef>
                <a:spcPts val="50"/>
              </a:spcBef>
            </a:pPr>
            <a:r>
              <a:rPr lang="en-US" spc="20" dirty="0" err="1">
                <a:solidFill>
                  <a:schemeClr val="bg1"/>
                </a:solidFill>
              </a:rPr>
              <a:t>InfoBrief</a:t>
            </a:r>
            <a:r>
              <a:rPr lang="en-US" spc="20" dirty="0">
                <a:solidFill>
                  <a:schemeClr val="bg1"/>
                </a:solidFill>
              </a:rPr>
              <a:t>,</a:t>
            </a:r>
            <a:r>
              <a:rPr lang="en-US" spc="80" dirty="0">
                <a:solidFill>
                  <a:schemeClr val="bg1"/>
                </a:solidFill>
              </a:rPr>
              <a:t> </a:t>
            </a:r>
            <a:r>
              <a:rPr lang="en-US" spc="20" dirty="0">
                <a:solidFill>
                  <a:schemeClr val="bg1"/>
                </a:solidFill>
              </a:rPr>
              <a:t>sponsored</a:t>
            </a:r>
            <a:r>
              <a:rPr lang="en-US" spc="80" dirty="0">
                <a:solidFill>
                  <a:schemeClr val="bg1"/>
                </a:solidFill>
              </a:rPr>
              <a:t> </a:t>
            </a:r>
            <a:r>
              <a:rPr lang="en-US" spc="20" dirty="0">
                <a:solidFill>
                  <a:schemeClr val="bg1"/>
                </a:solidFill>
              </a:rPr>
              <a:t>by</a:t>
            </a:r>
            <a:r>
              <a:rPr lang="en-US" spc="80" dirty="0">
                <a:solidFill>
                  <a:schemeClr val="bg1"/>
                </a:solidFill>
              </a:rPr>
              <a:t> </a:t>
            </a:r>
            <a:r>
              <a:rPr lang="en-US" spc="-10" dirty="0">
                <a:solidFill>
                  <a:schemeClr val="bg1"/>
                </a:solidFill>
              </a:rPr>
              <a:t>Microsoft</a:t>
            </a:r>
          </a:p>
          <a:p>
            <a:pPr marL="12700">
              <a:lnSpc>
                <a:spcPct val="100000"/>
              </a:lnSpc>
              <a:spcBef>
                <a:spcPts val="160"/>
              </a:spcBef>
            </a:pPr>
            <a:r>
              <a:rPr lang="en-US" spc="55" dirty="0">
                <a:solidFill>
                  <a:schemeClr val="bg1"/>
                </a:solidFill>
              </a:rPr>
              <a:t>June</a:t>
            </a:r>
            <a:r>
              <a:rPr lang="en-US" dirty="0">
                <a:solidFill>
                  <a:schemeClr val="bg1"/>
                </a:solidFill>
              </a:rPr>
              <a:t> </a:t>
            </a:r>
            <a:r>
              <a:rPr lang="en-US" spc="50" dirty="0">
                <a:solidFill>
                  <a:schemeClr val="bg1"/>
                </a:solidFill>
              </a:rPr>
              <a:t>2024</a:t>
            </a:r>
            <a:r>
              <a:rPr lang="en-US" spc="490" dirty="0">
                <a:solidFill>
                  <a:schemeClr val="bg1"/>
                </a:solidFill>
              </a:rPr>
              <a:t> </a:t>
            </a:r>
            <a:r>
              <a:rPr lang="en-US" dirty="0">
                <a:solidFill>
                  <a:schemeClr val="bg1"/>
                </a:solidFill>
              </a:rPr>
              <a:t>|</a:t>
            </a:r>
            <a:r>
              <a:rPr lang="en-US" spc="490" dirty="0">
                <a:solidFill>
                  <a:schemeClr val="bg1"/>
                </a:solidFill>
              </a:rPr>
              <a:t> </a:t>
            </a:r>
            <a:r>
              <a:rPr lang="en-US" spc="60" dirty="0">
                <a:solidFill>
                  <a:schemeClr val="bg1"/>
                </a:solidFill>
              </a:rPr>
              <a:t>IDC</a:t>
            </a:r>
            <a:r>
              <a:rPr lang="en-US" spc="5" dirty="0">
                <a:solidFill>
                  <a:schemeClr val="bg1"/>
                </a:solidFill>
              </a:rPr>
              <a:t> </a:t>
            </a:r>
            <a:r>
              <a:rPr lang="en-US" spc="-10" dirty="0">
                <a:solidFill>
                  <a:schemeClr val="bg1"/>
                </a:solidFill>
              </a:rPr>
              <a:t>#US52019124</a:t>
            </a:r>
          </a:p>
        </p:txBody>
      </p:sp>
      <p:sp>
        <p:nvSpPr>
          <p:cNvPr id="4" name="Text Placeholder 3">
            <a:extLst>
              <a:ext uri="{FF2B5EF4-FFF2-40B4-BE49-F238E27FC236}">
                <a16:creationId xmlns:a16="http://schemas.microsoft.com/office/drawing/2014/main" id="{E90D3F61-9F3C-444E-63D0-E0418C48D1E1}"/>
              </a:ext>
            </a:extLst>
          </p:cNvPr>
          <p:cNvSpPr>
            <a:spLocks noGrp="1"/>
          </p:cNvSpPr>
          <p:nvPr>
            <p:ph type="body" sz="quarter" idx="12"/>
          </p:nvPr>
        </p:nvSpPr>
        <p:spPr>
          <a:xfrm>
            <a:off x="184683" y="180657"/>
            <a:ext cx="10704227" cy="1386790"/>
          </a:xfrm>
        </p:spPr>
        <p:txBody>
          <a:bodyPr/>
          <a:lstStyle/>
          <a:p>
            <a:pPr algn="ctr"/>
            <a:r>
              <a:rPr lang="en-US" dirty="0"/>
              <a:t>Where to Start?</a:t>
            </a:r>
          </a:p>
          <a:p>
            <a:pPr algn="ctr"/>
            <a:endParaRPr lang="en-US" dirty="0"/>
          </a:p>
          <a:p>
            <a:r>
              <a:rPr lang="en-US" b="1" dirty="0"/>
              <a:t>Security, cloud solutions, and AI </a:t>
            </a:r>
            <a:r>
              <a:rPr lang="en-US" dirty="0"/>
              <a:t>are among the most in-demand skills. Respondents say they are also among the hardest to find and train for.</a:t>
            </a:r>
          </a:p>
          <a:p>
            <a:pPr algn="ctr"/>
            <a:endParaRPr lang="en-US" dirty="0"/>
          </a:p>
        </p:txBody>
      </p:sp>
      <p:grpSp>
        <p:nvGrpSpPr>
          <p:cNvPr id="3" name="object 4">
            <a:extLst>
              <a:ext uri="{FF2B5EF4-FFF2-40B4-BE49-F238E27FC236}">
                <a16:creationId xmlns:a16="http://schemas.microsoft.com/office/drawing/2014/main" id="{A0291F5B-A8ED-C944-7AB3-2CA02630F678}"/>
              </a:ext>
            </a:extLst>
          </p:cNvPr>
          <p:cNvGrpSpPr/>
          <p:nvPr/>
        </p:nvGrpSpPr>
        <p:grpSpPr>
          <a:xfrm>
            <a:off x="251774" y="1975450"/>
            <a:ext cx="9404985" cy="342900"/>
            <a:chOff x="914400" y="3256130"/>
            <a:chExt cx="9404985" cy="342900"/>
          </a:xfrm>
        </p:grpSpPr>
        <p:sp>
          <p:nvSpPr>
            <p:cNvPr id="8" name="object 5">
              <a:extLst>
                <a:ext uri="{FF2B5EF4-FFF2-40B4-BE49-F238E27FC236}">
                  <a16:creationId xmlns:a16="http://schemas.microsoft.com/office/drawing/2014/main" id="{BE3D82E0-53BF-C845-DFD7-DF42389365AE}"/>
                </a:ext>
              </a:extLst>
            </p:cNvPr>
            <p:cNvSpPr/>
            <p:nvPr/>
          </p:nvSpPr>
          <p:spPr>
            <a:xfrm>
              <a:off x="1051560" y="3260175"/>
              <a:ext cx="9267825" cy="339090"/>
            </a:xfrm>
            <a:custGeom>
              <a:avLst/>
              <a:gdLst/>
              <a:ahLst/>
              <a:cxnLst/>
              <a:rect l="l" t="t" r="r" b="b"/>
              <a:pathLst>
                <a:path w="9267825" h="339089">
                  <a:moveTo>
                    <a:pt x="9267482" y="0"/>
                  </a:moveTo>
                  <a:lnTo>
                    <a:pt x="0" y="0"/>
                  </a:lnTo>
                  <a:lnTo>
                    <a:pt x="0" y="338848"/>
                  </a:lnTo>
                  <a:lnTo>
                    <a:pt x="9098051" y="338848"/>
                  </a:lnTo>
                  <a:lnTo>
                    <a:pt x="9143092" y="332796"/>
                  </a:lnTo>
                  <a:lnTo>
                    <a:pt x="9183566" y="315716"/>
                  </a:lnTo>
                  <a:lnTo>
                    <a:pt x="9217856" y="289225"/>
                  </a:lnTo>
                  <a:lnTo>
                    <a:pt x="9244349" y="254936"/>
                  </a:lnTo>
                  <a:lnTo>
                    <a:pt x="9261429" y="214466"/>
                  </a:lnTo>
                  <a:lnTo>
                    <a:pt x="9267482" y="169430"/>
                  </a:lnTo>
                  <a:lnTo>
                    <a:pt x="9267482" y="0"/>
                  </a:lnTo>
                  <a:close/>
                </a:path>
              </a:pathLst>
            </a:custGeom>
            <a:solidFill>
              <a:srgbClr val="9E3D90"/>
            </a:solidFill>
          </p:spPr>
          <p:txBody>
            <a:bodyPr wrap="square" lIns="0" tIns="0" rIns="0" bIns="0" rtlCol="0"/>
            <a:lstStyle/>
            <a:p>
              <a:endParaRPr/>
            </a:p>
          </p:txBody>
        </p:sp>
        <p:sp>
          <p:nvSpPr>
            <p:cNvPr id="10" name="object 6">
              <a:extLst>
                <a:ext uri="{FF2B5EF4-FFF2-40B4-BE49-F238E27FC236}">
                  <a16:creationId xmlns:a16="http://schemas.microsoft.com/office/drawing/2014/main" id="{1689879F-D93A-5D69-51EC-3FA65A1523CC}"/>
                </a:ext>
              </a:extLst>
            </p:cNvPr>
            <p:cNvSpPr/>
            <p:nvPr/>
          </p:nvSpPr>
          <p:spPr>
            <a:xfrm>
              <a:off x="914400" y="3256130"/>
              <a:ext cx="342900" cy="342900"/>
            </a:xfrm>
            <a:custGeom>
              <a:avLst/>
              <a:gdLst/>
              <a:ahLst/>
              <a:cxnLst/>
              <a:rect l="l" t="t" r="r" b="b"/>
              <a:pathLst>
                <a:path w="342900" h="342900">
                  <a:moveTo>
                    <a:pt x="171450" y="0"/>
                  </a:moveTo>
                  <a:lnTo>
                    <a:pt x="125871" y="6124"/>
                  </a:lnTo>
                  <a:lnTo>
                    <a:pt x="84915" y="23407"/>
                  </a:lnTo>
                  <a:lnTo>
                    <a:pt x="50215" y="50215"/>
                  </a:lnTo>
                  <a:lnTo>
                    <a:pt x="23407" y="84915"/>
                  </a:lnTo>
                  <a:lnTo>
                    <a:pt x="6124" y="125871"/>
                  </a:lnTo>
                  <a:lnTo>
                    <a:pt x="0" y="171450"/>
                  </a:lnTo>
                  <a:lnTo>
                    <a:pt x="6124" y="217028"/>
                  </a:lnTo>
                  <a:lnTo>
                    <a:pt x="23407" y="257984"/>
                  </a:lnTo>
                  <a:lnTo>
                    <a:pt x="50215" y="292684"/>
                  </a:lnTo>
                  <a:lnTo>
                    <a:pt x="84915" y="319492"/>
                  </a:lnTo>
                  <a:lnTo>
                    <a:pt x="125871" y="336775"/>
                  </a:lnTo>
                  <a:lnTo>
                    <a:pt x="171450" y="342900"/>
                  </a:lnTo>
                  <a:lnTo>
                    <a:pt x="217028" y="336775"/>
                  </a:lnTo>
                  <a:lnTo>
                    <a:pt x="257984" y="319492"/>
                  </a:lnTo>
                  <a:lnTo>
                    <a:pt x="292684" y="292684"/>
                  </a:lnTo>
                  <a:lnTo>
                    <a:pt x="319492" y="257984"/>
                  </a:lnTo>
                  <a:lnTo>
                    <a:pt x="336775" y="217028"/>
                  </a:lnTo>
                  <a:lnTo>
                    <a:pt x="342900" y="171450"/>
                  </a:lnTo>
                  <a:lnTo>
                    <a:pt x="336775" y="125871"/>
                  </a:lnTo>
                  <a:lnTo>
                    <a:pt x="319492" y="84915"/>
                  </a:lnTo>
                  <a:lnTo>
                    <a:pt x="292684" y="50215"/>
                  </a:lnTo>
                  <a:lnTo>
                    <a:pt x="257984" y="23407"/>
                  </a:lnTo>
                  <a:lnTo>
                    <a:pt x="217028" y="6124"/>
                  </a:lnTo>
                  <a:lnTo>
                    <a:pt x="171450" y="0"/>
                  </a:lnTo>
                  <a:close/>
                </a:path>
              </a:pathLst>
            </a:custGeom>
            <a:solidFill>
              <a:srgbClr val="8C3388"/>
            </a:solidFill>
          </p:spPr>
          <p:txBody>
            <a:bodyPr wrap="square" lIns="0" tIns="0" rIns="0" bIns="0" rtlCol="0"/>
            <a:lstStyle/>
            <a:p>
              <a:endParaRPr/>
            </a:p>
          </p:txBody>
        </p:sp>
      </p:grpSp>
      <p:sp>
        <p:nvSpPr>
          <p:cNvPr id="11" name="object 7">
            <a:extLst>
              <a:ext uri="{FF2B5EF4-FFF2-40B4-BE49-F238E27FC236}">
                <a16:creationId xmlns:a16="http://schemas.microsoft.com/office/drawing/2014/main" id="{6FEB7E98-AA5E-CC8A-C412-F6DF08A81E58}"/>
              </a:ext>
            </a:extLst>
          </p:cNvPr>
          <p:cNvSpPr/>
          <p:nvPr/>
        </p:nvSpPr>
        <p:spPr>
          <a:xfrm>
            <a:off x="388934" y="2403722"/>
            <a:ext cx="9267825" cy="339090"/>
          </a:xfrm>
          <a:custGeom>
            <a:avLst/>
            <a:gdLst/>
            <a:ahLst/>
            <a:cxnLst/>
            <a:rect l="l" t="t" r="r" b="b"/>
            <a:pathLst>
              <a:path w="9267825" h="339089">
                <a:moveTo>
                  <a:pt x="9267482" y="0"/>
                </a:moveTo>
                <a:lnTo>
                  <a:pt x="0" y="0"/>
                </a:lnTo>
                <a:lnTo>
                  <a:pt x="0" y="338848"/>
                </a:lnTo>
                <a:lnTo>
                  <a:pt x="9098051" y="338848"/>
                </a:lnTo>
                <a:lnTo>
                  <a:pt x="9143092" y="332796"/>
                </a:lnTo>
                <a:lnTo>
                  <a:pt x="9183566" y="315716"/>
                </a:lnTo>
                <a:lnTo>
                  <a:pt x="9217856" y="289225"/>
                </a:lnTo>
                <a:lnTo>
                  <a:pt x="9244349" y="254936"/>
                </a:lnTo>
                <a:lnTo>
                  <a:pt x="9261429" y="214466"/>
                </a:lnTo>
                <a:lnTo>
                  <a:pt x="9267482" y="169430"/>
                </a:lnTo>
                <a:lnTo>
                  <a:pt x="9267482" y="0"/>
                </a:lnTo>
                <a:close/>
              </a:path>
            </a:pathLst>
          </a:custGeom>
          <a:solidFill>
            <a:srgbClr val="9E3D90"/>
          </a:solidFill>
        </p:spPr>
        <p:txBody>
          <a:bodyPr wrap="square" lIns="0" tIns="0" rIns="0" bIns="0" rtlCol="0"/>
          <a:lstStyle/>
          <a:p>
            <a:endParaRPr/>
          </a:p>
        </p:txBody>
      </p:sp>
      <p:grpSp>
        <p:nvGrpSpPr>
          <p:cNvPr id="12" name="object 8">
            <a:extLst>
              <a:ext uri="{FF2B5EF4-FFF2-40B4-BE49-F238E27FC236}">
                <a16:creationId xmlns:a16="http://schemas.microsoft.com/office/drawing/2014/main" id="{2D8E9474-E5B2-89D1-A931-5FB9FB7A62A9}"/>
              </a:ext>
            </a:extLst>
          </p:cNvPr>
          <p:cNvGrpSpPr/>
          <p:nvPr/>
        </p:nvGrpSpPr>
        <p:grpSpPr>
          <a:xfrm>
            <a:off x="251774" y="3250150"/>
            <a:ext cx="7979409" cy="342900"/>
            <a:chOff x="914400" y="4530830"/>
            <a:chExt cx="7979409" cy="342900"/>
          </a:xfrm>
        </p:grpSpPr>
        <p:sp>
          <p:nvSpPr>
            <p:cNvPr id="13" name="object 9">
              <a:extLst>
                <a:ext uri="{FF2B5EF4-FFF2-40B4-BE49-F238E27FC236}">
                  <a16:creationId xmlns:a16="http://schemas.microsoft.com/office/drawing/2014/main" id="{94D79122-A45B-EF50-68A2-DD6A9EF6A818}"/>
                </a:ext>
              </a:extLst>
            </p:cNvPr>
            <p:cNvSpPr/>
            <p:nvPr/>
          </p:nvSpPr>
          <p:spPr>
            <a:xfrm>
              <a:off x="1051560" y="4532854"/>
              <a:ext cx="7842250" cy="339090"/>
            </a:xfrm>
            <a:custGeom>
              <a:avLst/>
              <a:gdLst/>
              <a:ahLst/>
              <a:cxnLst/>
              <a:rect l="l" t="t" r="r" b="b"/>
              <a:pathLst>
                <a:path w="7842250" h="339089">
                  <a:moveTo>
                    <a:pt x="7841881" y="0"/>
                  </a:moveTo>
                  <a:lnTo>
                    <a:pt x="0" y="0"/>
                  </a:lnTo>
                  <a:lnTo>
                    <a:pt x="0" y="338848"/>
                  </a:lnTo>
                  <a:lnTo>
                    <a:pt x="7672451" y="338848"/>
                  </a:lnTo>
                  <a:lnTo>
                    <a:pt x="7717492" y="332797"/>
                  </a:lnTo>
                  <a:lnTo>
                    <a:pt x="7757965" y="315719"/>
                  </a:lnTo>
                  <a:lnTo>
                    <a:pt x="7792256" y="289229"/>
                  </a:lnTo>
                  <a:lnTo>
                    <a:pt x="7818749" y="254942"/>
                  </a:lnTo>
                  <a:lnTo>
                    <a:pt x="7835829" y="214471"/>
                  </a:lnTo>
                  <a:lnTo>
                    <a:pt x="7841881" y="169430"/>
                  </a:lnTo>
                  <a:lnTo>
                    <a:pt x="7841881" y="0"/>
                  </a:lnTo>
                  <a:close/>
                </a:path>
              </a:pathLst>
            </a:custGeom>
            <a:solidFill>
              <a:srgbClr val="54A4E2"/>
            </a:solidFill>
          </p:spPr>
          <p:txBody>
            <a:bodyPr wrap="square" lIns="0" tIns="0" rIns="0" bIns="0" rtlCol="0"/>
            <a:lstStyle/>
            <a:p>
              <a:endParaRPr/>
            </a:p>
          </p:txBody>
        </p:sp>
        <p:sp>
          <p:nvSpPr>
            <p:cNvPr id="14" name="object 10">
              <a:extLst>
                <a:ext uri="{FF2B5EF4-FFF2-40B4-BE49-F238E27FC236}">
                  <a16:creationId xmlns:a16="http://schemas.microsoft.com/office/drawing/2014/main" id="{961B063A-BBB3-C22F-D653-1B36388A3C65}"/>
                </a:ext>
              </a:extLst>
            </p:cNvPr>
            <p:cNvSpPr/>
            <p:nvPr/>
          </p:nvSpPr>
          <p:spPr>
            <a:xfrm>
              <a:off x="914400" y="4530830"/>
              <a:ext cx="342900" cy="342900"/>
            </a:xfrm>
            <a:custGeom>
              <a:avLst/>
              <a:gdLst/>
              <a:ahLst/>
              <a:cxnLst/>
              <a:rect l="l" t="t" r="r" b="b"/>
              <a:pathLst>
                <a:path w="342900" h="342900">
                  <a:moveTo>
                    <a:pt x="171450" y="0"/>
                  </a:moveTo>
                  <a:lnTo>
                    <a:pt x="125871" y="6124"/>
                  </a:lnTo>
                  <a:lnTo>
                    <a:pt x="84915" y="23407"/>
                  </a:lnTo>
                  <a:lnTo>
                    <a:pt x="50215" y="50215"/>
                  </a:lnTo>
                  <a:lnTo>
                    <a:pt x="23407" y="84915"/>
                  </a:lnTo>
                  <a:lnTo>
                    <a:pt x="6124" y="125871"/>
                  </a:lnTo>
                  <a:lnTo>
                    <a:pt x="0" y="171450"/>
                  </a:lnTo>
                  <a:lnTo>
                    <a:pt x="6124" y="217028"/>
                  </a:lnTo>
                  <a:lnTo>
                    <a:pt x="23407" y="257984"/>
                  </a:lnTo>
                  <a:lnTo>
                    <a:pt x="50215" y="292684"/>
                  </a:lnTo>
                  <a:lnTo>
                    <a:pt x="84915" y="319492"/>
                  </a:lnTo>
                  <a:lnTo>
                    <a:pt x="125871" y="336775"/>
                  </a:lnTo>
                  <a:lnTo>
                    <a:pt x="171450" y="342900"/>
                  </a:lnTo>
                  <a:lnTo>
                    <a:pt x="217028" y="336775"/>
                  </a:lnTo>
                  <a:lnTo>
                    <a:pt x="257984" y="319492"/>
                  </a:lnTo>
                  <a:lnTo>
                    <a:pt x="292684" y="292684"/>
                  </a:lnTo>
                  <a:lnTo>
                    <a:pt x="319492" y="257984"/>
                  </a:lnTo>
                  <a:lnTo>
                    <a:pt x="336775" y="217028"/>
                  </a:lnTo>
                  <a:lnTo>
                    <a:pt x="342900" y="171450"/>
                  </a:lnTo>
                  <a:lnTo>
                    <a:pt x="336775" y="125871"/>
                  </a:lnTo>
                  <a:lnTo>
                    <a:pt x="319492" y="84915"/>
                  </a:lnTo>
                  <a:lnTo>
                    <a:pt x="292684" y="50215"/>
                  </a:lnTo>
                  <a:lnTo>
                    <a:pt x="257984" y="23407"/>
                  </a:lnTo>
                  <a:lnTo>
                    <a:pt x="217028" y="6124"/>
                  </a:lnTo>
                  <a:lnTo>
                    <a:pt x="171450" y="0"/>
                  </a:lnTo>
                  <a:close/>
                </a:path>
              </a:pathLst>
            </a:custGeom>
            <a:solidFill>
              <a:srgbClr val="2279BC"/>
            </a:solidFill>
          </p:spPr>
          <p:txBody>
            <a:bodyPr wrap="square" lIns="0" tIns="0" rIns="0" bIns="0" rtlCol="0"/>
            <a:lstStyle/>
            <a:p>
              <a:endParaRPr/>
            </a:p>
          </p:txBody>
        </p:sp>
      </p:grpSp>
      <p:grpSp>
        <p:nvGrpSpPr>
          <p:cNvPr id="15" name="object 11">
            <a:extLst>
              <a:ext uri="{FF2B5EF4-FFF2-40B4-BE49-F238E27FC236}">
                <a16:creationId xmlns:a16="http://schemas.microsoft.com/office/drawing/2014/main" id="{8620BEC5-A29A-F967-669C-2B3DBC0B4F0D}"/>
              </a:ext>
            </a:extLst>
          </p:cNvPr>
          <p:cNvGrpSpPr/>
          <p:nvPr/>
        </p:nvGrpSpPr>
        <p:grpSpPr>
          <a:xfrm>
            <a:off x="251774" y="3674378"/>
            <a:ext cx="7124065" cy="342900"/>
            <a:chOff x="914400" y="4955058"/>
            <a:chExt cx="7124065" cy="342900"/>
          </a:xfrm>
        </p:grpSpPr>
        <p:sp>
          <p:nvSpPr>
            <p:cNvPr id="16" name="object 12">
              <a:extLst>
                <a:ext uri="{FF2B5EF4-FFF2-40B4-BE49-F238E27FC236}">
                  <a16:creationId xmlns:a16="http://schemas.microsoft.com/office/drawing/2014/main" id="{782F6C24-39C8-1913-0FBC-75EE39154AA7}"/>
                </a:ext>
              </a:extLst>
            </p:cNvPr>
            <p:cNvSpPr/>
            <p:nvPr/>
          </p:nvSpPr>
          <p:spPr>
            <a:xfrm>
              <a:off x="1051560" y="4957081"/>
              <a:ext cx="6986905" cy="339090"/>
            </a:xfrm>
            <a:custGeom>
              <a:avLst/>
              <a:gdLst/>
              <a:ahLst/>
              <a:cxnLst/>
              <a:rect l="l" t="t" r="r" b="b"/>
              <a:pathLst>
                <a:path w="6986905" h="339089">
                  <a:moveTo>
                    <a:pt x="6986524" y="0"/>
                  </a:moveTo>
                  <a:lnTo>
                    <a:pt x="0" y="0"/>
                  </a:lnTo>
                  <a:lnTo>
                    <a:pt x="0" y="338848"/>
                  </a:lnTo>
                  <a:lnTo>
                    <a:pt x="6817093" y="338848"/>
                  </a:lnTo>
                  <a:lnTo>
                    <a:pt x="6862134" y="332797"/>
                  </a:lnTo>
                  <a:lnTo>
                    <a:pt x="6902608" y="315719"/>
                  </a:lnTo>
                  <a:lnTo>
                    <a:pt x="6936898" y="289229"/>
                  </a:lnTo>
                  <a:lnTo>
                    <a:pt x="6963391" y="254942"/>
                  </a:lnTo>
                  <a:lnTo>
                    <a:pt x="6980471" y="214471"/>
                  </a:lnTo>
                  <a:lnTo>
                    <a:pt x="6986524" y="169430"/>
                  </a:lnTo>
                  <a:lnTo>
                    <a:pt x="6986524" y="0"/>
                  </a:lnTo>
                  <a:close/>
                </a:path>
              </a:pathLst>
            </a:custGeom>
            <a:solidFill>
              <a:srgbClr val="54A4E2"/>
            </a:solidFill>
          </p:spPr>
          <p:txBody>
            <a:bodyPr wrap="square" lIns="0" tIns="0" rIns="0" bIns="0" rtlCol="0"/>
            <a:lstStyle/>
            <a:p>
              <a:endParaRPr/>
            </a:p>
          </p:txBody>
        </p:sp>
        <p:sp>
          <p:nvSpPr>
            <p:cNvPr id="17" name="object 13">
              <a:extLst>
                <a:ext uri="{FF2B5EF4-FFF2-40B4-BE49-F238E27FC236}">
                  <a16:creationId xmlns:a16="http://schemas.microsoft.com/office/drawing/2014/main" id="{B30ED3D5-5A54-98E5-96EB-88198966A52D}"/>
                </a:ext>
              </a:extLst>
            </p:cNvPr>
            <p:cNvSpPr/>
            <p:nvPr/>
          </p:nvSpPr>
          <p:spPr>
            <a:xfrm>
              <a:off x="914400" y="4955058"/>
              <a:ext cx="342900" cy="342900"/>
            </a:xfrm>
            <a:custGeom>
              <a:avLst/>
              <a:gdLst/>
              <a:ahLst/>
              <a:cxnLst/>
              <a:rect l="l" t="t" r="r" b="b"/>
              <a:pathLst>
                <a:path w="342900" h="342900">
                  <a:moveTo>
                    <a:pt x="171450" y="0"/>
                  </a:moveTo>
                  <a:lnTo>
                    <a:pt x="125871" y="6124"/>
                  </a:lnTo>
                  <a:lnTo>
                    <a:pt x="84915" y="23407"/>
                  </a:lnTo>
                  <a:lnTo>
                    <a:pt x="50215" y="50215"/>
                  </a:lnTo>
                  <a:lnTo>
                    <a:pt x="23407" y="84915"/>
                  </a:lnTo>
                  <a:lnTo>
                    <a:pt x="6124" y="125871"/>
                  </a:lnTo>
                  <a:lnTo>
                    <a:pt x="0" y="171450"/>
                  </a:lnTo>
                  <a:lnTo>
                    <a:pt x="6124" y="217028"/>
                  </a:lnTo>
                  <a:lnTo>
                    <a:pt x="23407" y="257984"/>
                  </a:lnTo>
                  <a:lnTo>
                    <a:pt x="50215" y="292684"/>
                  </a:lnTo>
                  <a:lnTo>
                    <a:pt x="84915" y="319492"/>
                  </a:lnTo>
                  <a:lnTo>
                    <a:pt x="125871" y="336775"/>
                  </a:lnTo>
                  <a:lnTo>
                    <a:pt x="171450" y="342900"/>
                  </a:lnTo>
                  <a:lnTo>
                    <a:pt x="217028" y="336775"/>
                  </a:lnTo>
                  <a:lnTo>
                    <a:pt x="257984" y="319492"/>
                  </a:lnTo>
                  <a:lnTo>
                    <a:pt x="292684" y="292684"/>
                  </a:lnTo>
                  <a:lnTo>
                    <a:pt x="319492" y="257984"/>
                  </a:lnTo>
                  <a:lnTo>
                    <a:pt x="336775" y="217028"/>
                  </a:lnTo>
                  <a:lnTo>
                    <a:pt x="342900" y="171450"/>
                  </a:lnTo>
                  <a:lnTo>
                    <a:pt x="336775" y="125871"/>
                  </a:lnTo>
                  <a:lnTo>
                    <a:pt x="319492" y="84915"/>
                  </a:lnTo>
                  <a:lnTo>
                    <a:pt x="292684" y="50215"/>
                  </a:lnTo>
                  <a:lnTo>
                    <a:pt x="257984" y="23407"/>
                  </a:lnTo>
                  <a:lnTo>
                    <a:pt x="217028" y="6124"/>
                  </a:lnTo>
                  <a:lnTo>
                    <a:pt x="171450" y="0"/>
                  </a:lnTo>
                  <a:close/>
                </a:path>
              </a:pathLst>
            </a:custGeom>
            <a:solidFill>
              <a:srgbClr val="2279BC"/>
            </a:solidFill>
          </p:spPr>
          <p:txBody>
            <a:bodyPr wrap="square" lIns="0" tIns="0" rIns="0" bIns="0" rtlCol="0"/>
            <a:lstStyle/>
            <a:p>
              <a:endParaRPr/>
            </a:p>
          </p:txBody>
        </p:sp>
      </p:grpSp>
      <p:grpSp>
        <p:nvGrpSpPr>
          <p:cNvPr id="18" name="object 14">
            <a:extLst>
              <a:ext uri="{FF2B5EF4-FFF2-40B4-BE49-F238E27FC236}">
                <a16:creationId xmlns:a16="http://schemas.microsoft.com/office/drawing/2014/main" id="{F6851097-D912-F326-6899-66FB5587BAF1}"/>
              </a:ext>
            </a:extLst>
          </p:cNvPr>
          <p:cNvGrpSpPr/>
          <p:nvPr/>
        </p:nvGrpSpPr>
        <p:grpSpPr>
          <a:xfrm>
            <a:off x="251774" y="4098600"/>
            <a:ext cx="6981190" cy="342900"/>
            <a:chOff x="914400" y="5379280"/>
            <a:chExt cx="6981190" cy="342900"/>
          </a:xfrm>
        </p:grpSpPr>
        <p:sp>
          <p:nvSpPr>
            <p:cNvPr id="19" name="object 15">
              <a:extLst>
                <a:ext uri="{FF2B5EF4-FFF2-40B4-BE49-F238E27FC236}">
                  <a16:creationId xmlns:a16="http://schemas.microsoft.com/office/drawing/2014/main" id="{9DCADC46-5D26-B0E9-98B5-C762BCAEA5AC}"/>
                </a:ext>
              </a:extLst>
            </p:cNvPr>
            <p:cNvSpPr/>
            <p:nvPr/>
          </p:nvSpPr>
          <p:spPr>
            <a:xfrm>
              <a:off x="1051560" y="5381308"/>
              <a:ext cx="6844030" cy="339090"/>
            </a:xfrm>
            <a:custGeom>
              <a:avLst/>
              <a:gdLst/>
              <a:ahLst/>
              <a:cxnLst/>
              <a:rect l="l" t="t" r="r" b="b"/>
              <a:pathLst>
                <a:path w="6844030" h="339089">
                  <a:moveTo>
                    <a:pt x="6843966" y="0"/>
                  </a:moveTo>
                  <a:lnTo>
                    <a:pt x="0" y="0"/>
                  </a:lnTo>
                  <a:lnTo>
                    <a:pt x="0" y="338848"/>
                  </a:lnTo>
                  <a:lnTo>
                    <a:pt x="6674535" y="338848"/>
                  </a:lnTo>
                  <a:lnTo>
                    <a:pt x="6719577" y="332796"/>
                  </a:lnTo>
                  <a:lnTo>
                    <a:pt x="6760050" y="315716"/>
                  </a:lnTo>
                  <a:lnTo>
                    <a:pt x="6794341" y="289225"/>
                  </a:lnTo>
                  <a:lnTo>
                    <a:pt x="6820834" y="254936"/>
                  </a:lnTo>
                  <a:lnTo>
                    <a:pt x="6837914" y="214466"/>
                  </a:lnTo>
                  <a:lnTo>
                    <a:pt x="6843966" y="169430"/>
                  </a:lnTo>
                  <a:lnTo>
                    <a:pt x="6843966" y="0"/>
                  </a:lnTo>
                  <a:close/>
                </a:path>
              </a:pathLst>
            </a:custGeom>
            <a:solidFill>
              <a:srgbClr val="54A4E2"/>
            </a:solidFill>
          </p:spPr>
          <p:txBody>
            <a:bodyPr wrap="square" lIns="0" tIns="0" rIns="0" bIns="0" rtlCol="0"/>
            <a:lstStyle/>
            <a:p>
              <a:endParaRPr/>
            </a:p>
          </p:txBody>
        </p:sp>
        <p:sp>
          <p:nvSpPr>
            <p:cNvPr id="20" name="object 16">
              <a:extLst>
                <a:ext uri="{FF2B5EF4-FFF2-40B4-BE49-F238E27FC236}">
                  <a16:creationId xmlns:a16="http://schemas.microsoft.com/office/drawing/2014/main" id="{FF1D699B-7E69-340E-9D87-6DB9833273F3}"/>
                </a:ext>
              </a:extLst>
            </p:cNvPr>
            <p:cNvSpPr/>
            <p:nvPr/>
          </p:nvSpPr>
          <p:spPr>
            <a:xfrm>
              <a:off x="914400" y="5379280"/>
              <a:ext cx="342900" cy="342900"/>
            </a:xfrm>
            <a:custGeom>
              <a:avLst/>
              <a:gdLst/>
              <a:ahLst/>
              <a:cxnLst/>
              <a:rect l="l" t="t" r="r" b="b"/>
              <a:pathLst>
                <a:path w="342900" h="342900">
                  <a:moveTo>
                    <a:pt x="171450" y="0"/>
                  </a:moveTo>
                  <a:lnTo>
                    <a:pt x="125871" y="6124"/>
                  </a:lnTo>
                  <a:lnTo>
                    <a:pt x="84915" y="23407"/>
                  </a:lnTo>
                  <a:lnTo>
                    <a:pt x="50215" y="50215"/>
                  </a:lnTo>
                  <a:lnTo>
                    <a:pt x="23407" y="84915"/>
                  </a:lnTo>
                  <a:lnTo>
                    <a:pt x="6124" y="125871"/>
                  </a:lnTo>
                  <a:lnTo>
                    <a:pt x="0" y="171450"/>
                  </a:lnTo>
                  <a:lnTo>
                    <a:pt x="6124" y="217028"/>
                  </a:lnTo>
                  <a:lnTo>
                    <a:pt x="23407" y="257984"/>
                  </a:lnTo>
                  <a:lnTo>
                    <a:pt x="50215" y="292684"/>
                  </a:lnTo>
                  <a:lnTo>
                    <a:pt x="84915" y="319492"/>
                  </a:lnTo>
                  <a:lnTo>
                    <a:pt x="125871" y="336775"/>
                  </a:lnTo>
                  <a:lnTo>
                    <a:pt x="171450" y="342900"/>
                  </a:lnTo>
                  <a:lnTo>
                    <a:pt x="217028" y="336775"/>
                  </a:lnTo>
                  <a:lnTo>
                    <a:pt x="257984" y="319492"/>
                  </a:lnTo>
                  <a:lnTo>
                    <a:pt x="292684" y="292684"/>
                  </a:lnTo>
                  <a:lnTo>
                    <a:pt x="319492" y="257984"/>
                  </a:lnTo>
                  <a:lnTo>
                    <a:pt x="336775" y="217028"/>
                  </a:lnTo>
                  <a:lnTo>
                    <a:pt x="342900" y="171450"/>
                  </a:lnTo>
                  <a:lnTo>
                    <a:pt x="336775" y="125871"/>
                  </a:lnTo>
                  <a:lnTo>
                    <a:pt x="319492" y="84915"/>
                  </a:lnTo>
                  <a:lnTo>
                    <a:pt x="292684" y="50215"/>
                  </a:lnTo>
                  <a:lnTo>
                    <a:pt x="257984" y="23407"/>
                  </a:lnTo>
                  <a:lnTo>
                    <a:pt x="217028" y="6124"/>
                  </a:lnTo>
                  <a:lnTo>
                    <a:pt x="171450" y="0"/>
                  </a:lnTo>
                  <a:close/>
                </a:path>
              </a:pathLst>
            </a:custGeom>
            <a:solidFill>
              <a:srgbClr val="2279BC"/>
            </a:solidFill>
          </p:spPr>
          <p:txBody>
            <a:bodyPr wrap="square" lIns="0" tIns="0" rIns="0" bIns="0" rtlCol="0"/>
            <a:lstStyle/>
            <a:p>
              <a:endParaRPr/>
            </a:p>
          </p:txBody>
        </p:sp>
      </p:grpSp>
      <p:grpSp>
        <p:nvGrpSpPr>
          <p:cNvPr id="21" name="object 17">
            <a:extLst>
              <a:ext uri="{FF2B5EF4-FFF2-40B4-BE49-F238E27FC236}">
                <a16:creationId xmlns:a16="http://schemas.microsoft.com/office/drawing/2014/main" id="{83ABE429-2A90-4109-4D2D-C1895B97F27E}"/>
              </a:ext>
            </a:extLst>
          </p:cNvPr>
          <p:cNvGrpSpPr/>
          <p:nvPr/>
        </p:nvGrpSpPr>
        <p:grpSpPr>
          <a:xfrm>
            <a:off x="251774" y="4522828"/>
            <a:ext cx="6696075" cy="342900"/>
            <a:chOff x="914400" y="5803508"/>
            <a:chExt cx="6696075" cy="342900"/>
          </a:xfrm>
        </p:grpSpPr>
        <p:sp>
          <p:nvSpPr>
            <p:cNvPr id="22" name="object 18">
              <a:extLst>
                <a:ext uri="{FF2B5EF4-FFF2-40B4-BE49-F238E27FC236}">
                  <a16:creationId xmlns:a16="http://schemas.microsoft.com/office/drawing/2014/main" id="{21991AED-262B-0B9C-6FBD-3BAD8B3AC73D}"/>
                </a:ext>
              </a:extLst>
            </p:cNvPr>
            <p:cNvSpPr/>
            <p:nvPr/>
          </p:nvSpPr>
          <p:spPr>
            <a:xfrm>
              <a:off x="1051560" y="5805534"/>
              <a:ext cx="6558915" cy="339090"/>
            </a:xfrm>
            <a:custGeom>
              <a:avLst/>
              <a:gdLst/>
              <a:ahLst/>
              <a:cxnLst/>
              <a:rect l="l" t="t" r="r" b="b"/>
              <a:pathLst>
                <a:path w="6558915" h="339089">
                  <a:moveTo>
                    <a:pt x="6558851" y="0"/>
                  </a:moveTo>
                  <a:lnTo>
                    <a:pt x="0" y="0"/>
                  </a:lnTo>
                  <a:lnTo>
                    <a:pt x="0" y="338848"/>
                  </a:lnTo>
                  <a:lnTo>
                    <a:pt x="6389420" y="338848"/>
                  </a:lnTo>
                  <a:lnTo>
                    <a:pt x="6434462" y="332796"/>
                  </a:lnTo>
                  <a:lnTo>
                    <a:pt x="6474935" y="315716"/>
                  </a:lnTo>
                  <a:lnTo>
                    <a:pt x="6509226" y="289225"/>
                  </a:lnTo>
                  <a:lnTo>
                    <a:pt x="6535719" y="254936"/>
                  </a:lnTo>
                  <a:lnTo>
                    <a:pt x="6552799" y="214466"/>
                  </a:lnTo>
                  <a:lnTo>
                    <a:pt x="6558851" y="169430"/>
                  </a:lnTo>
                  <a:lnTo>
                    <a:pt x="6558851" y="0"/>
                  </a:lnTo>
                  <a:close/>
                </a:path>
              </a:pathLst>
            </a:custGeom>
            <a:solidFill>
              <a:srgbClr val="54A4E2"/>
            </a:solidFill>
          </p:spPr>
          <p:txBody>
            <a:bodyPr wrap="square" lIns="0" tIns="0" rIns="0" bIns="0" rtlCol="0"/>
            <a:lstStyle/>
            <a:p>
              <a:endParaRPr/>
            </a:p>
          </p:txBody>
        </p:sp>
        <p:sp>
          <p:nvSpPr>
            <p:cNvPr id="23" name="object 19">
              <a:extLst>
                <a:ext uri="{FF2B5EF4-FFF2-40B4-BE49-F238E27FC236}">
                  <a16:creationId xmlns:a16="http://schemas.microsoft.com/office/drawing/2014/main" id="{275A31BB-091E-59F2-A975-81B4D731C751}"/>
                </a:ext>
              </a:extLst>
            </p:cNvPr>
            <p:cNvSpPr/>
            <p:nvPr/>
          </p:nvSpPr>
          <p:spPr>
            <a:xfrm>
              <a:off x="914400" y="5803508"/>
              <a:ext cx="342900" cy="342900"/>
            </a:xfrm>
            <a:custGeom>
              <a:avLst/>
              <a:gdLst/>
              <a:ahLst/>
              <a:cxnLst/>
              <a:rect l="l" t="t" r="r" b="b"/>
              <a:pathLst>
                <a:path w="342900" h="342900">
                  <a:moveTo>
                    <a:pt x="171450" y="0"/>
                  </a:moveTo>
                  <a:lnTo>
                    <a:pt x="125871" y="6124"/>
                  </a:lnTo>
                  <a:lnTo>
                    <a:pt x="84915" y="23407"/>
                  </a:lnTo>
                  <a:lnTo>
                    <a:pt x="50215" y="50215"/>
                  </a:lnTo>
                  <a:lnTo>
                    <a:pt x="23407" y="84915"/>
                  </a:lnTo>
                  <a:lnTo>
                    <a:pt x="6124" y="125871"/>
                  </a:lnTo>
                  <a:lnTo>
                    <a:pt x="0" y="171450"/>
                  </a:lnTo>
                  <a:lnTo>
                    <a:pt x="6124" y="217028"/>
                  </a:lnTo>
                  <a:lnTo>
                    <a:pt x="23407" y="257984"/>
                  </a:lnTo>
                  <a:lnTo>
                    <a:pt x="50215" y="292684"/>
                  </a:lnTo>
                  <a:lnTo>
                    <a:pt x="84915" y="319492"/>
                  </a:lnTo>
                  <a:lnTo>
                    <a:pt x="125871" y="336775"/>
                  </a:lnTo>
                  <a:lnTo>
                    <a:pt x="171450" y="342900"/>
                  </a:lnTo>
                  <a:lnTo>
                    <a:pt x="217028" y="336775"/>
                  </a:lnTo>
                  <a:lnTo>
                    <a:pt x="257984" y="319492"/>
                  </a:lnTo>
                  <a:lnTo>
                    <a:pt x="292684" y="292684"/>
                  </a:lnTo>
                  <a:lnTo>
                    <a:pt x="319492" y="257984"/>
                  </a:lnTo>
                  <a:lnTo>
                    <a:pt x="336775" y="217028"/>
                  </a:lnTo>
                  <a:lnTo>
                    <a:pt x="342900" y="171450"/>
                  </a:lnTo>
                  <a:lnTo>
                    <a:pt x="336775" y="125871"/>
                  </a:lnTo>
                  <a:lnTo>
                    <a:pt x="319492" y="84915"/>
                  </a:lnTo>
                  <a:lnTo>
                    <a:pt x="292684" y="50215"/>
                  </a:lnTo>
                  <a:lnTo>
                    <a:pt x="257984" y="23407"/>
                  </a:lnTo>
                  <a:lnTo>
                    <a:pt x="217028" y="6124"/>
                  </a:lnTo>
                  <a:lnTo>
                    <a:pt x="171450" y="0"/>
                  </a:lnTo>
                  <a:close/>
                </a:path>
              </a:pathLst>
            </a:custGeom>
            <a:solidFill>
              <a:srgbClr val="2279BC"/>
            </a:solidFill>
          </p:spPr>
          <p:txBody>
            <a:bodyPr wrap="square" lIns="0" tIns="0" rIns="0" bIns="0" rtlCol="0"/>
            <a:lstStyle/>
            <a:p>
              <a:endParaRPr/>
            </a:p>
          </p:txBody>
        </p:sp>
      </p:grpSp>
      <p:grpSp>
        <p:nvGrpSpPr>
          <p:cNvPr id="24" name="object 22">
            <a:extLst>
              <a:ext uri="{FF2B5EF4-FFF2-40B4-BE49-F238E27FC236}">
                <a16:creationId xmlns:a16="http://schemas.microsoft.com/office/drawing/2014/main" id="{8AC381C2-EA7E-27D7-98DC-C5E234A1C959}"/>
              </a:ext>
            </a:extLst>
          </p:cNvPr>
          <p:cNvGrpSpPr/>
          <p:nvPr/>
        </p:nvGrpSpPr>
        <p:grpSpPr>
          <a:xfrm>
            <a:off x="251774" y="1551221"/>
            <a:ext cx="10972800" cy="342900"/>
            <a:chOff x="914400" y="2831901"/>
            <a:chExt cx="10972800" cy="342900"/>
          </a:xfrm>
        </p:grpSpPr>
        <p:sp>
          <p:nvSpPr>
            <p:cNvPr id="25" name="object 23">
              <a:extLst>
                <a:ext uri="{FF2B5EF4-FFF2-40B4-BE49-F238E27FC236}">
                  <a16:creationId xmlns:a16="http://schemas.microsoft.com/office/drawing/2014/main" id="{72F17C7F-49F7-8AEC-5897-8F776C3BE047}"/>
                </a:ext>
              </a:extLst>
            </p:cNvPr>
            <p:cNvSpPr/>
            <p:nvPr/>
          </p:nvSpPr>
          <p:spPr>
            <a:xfrm>
              <a:off x="1051560" y="2835949"/>
              <a:ext cx="10835640" cy="339090"/>
            </a:xfrm>
            <a:custGeom>
              <a:avLst/>
              <a:gdLst/>
              <a:ahLst/>
              <a:cxnLst/>
              <a:rect l="l" t="t" r="r" b="b"/>
              <a:pathLst>
                <a:path w="10835640" h="339089">
                  <a:moveTo>
                    <a:pt x="10835640" y="0"/>
                  </a:moveTo>
                  <a:lnTo>
                    <a:pt x="0" y="0"/>
                  </a:lnTo>
                  <a:lnTo>
                    <a:pt x="0" y="338848"/>
                  </a:lnTo>
                  <a:lnTo>
                    <a:pt x="10666209" y="338848"/>
                  </a:lnTo>
                  <a:lnTo>
                    <a:pt x="10711250" y="332796"/>
                  </a:lnTo>
                  <a:lnTo>
                    <a:pt x="10751724" y="315716"/>
                  </a:lnTo>
                  <a:lnTo>
                    <a:pt x="10786014" y="289225"/>
                  </a:lnTo>
                  <a:lnTo>
                    <a:pt x="10812507" y="254936"/>
                  </a:lnTo>
                  <a:lnTo>
                    <a:pt x="10829587" y="214466"/>
                  </a:lnTo>
                  <a:lnTo>
                    <a:pt x="10835640" y="169430"/>
                  </a:lnTo>
                  <a:lnTo>
                    <a:pt x="10835640" y="0"/>
                  </a:lnTo>
                  <a:close/>
                </a:path>
              </a:pathLst>
            </a:custGeom>
            <a:solidFill>
              <a:srgbClr val="9E3D90"/>
            </a:solidFill>
          </p:spPr>
          <p:txBody>
            <a:bodyPr wrap="square" lIns="0" tIns="0" rIns="0" bIns="0" rtlCol="0"/>
            <a:lstStyle/>
            <a:p>
              <a:endParaRPr/>
            </a:p>
          </p:txBody>
        </p:sp>
        <p:sp>
          <p:nvSpPr>
            <p:cNvPr id="26" name="object 24">
              <a:extLst>
                <a:ext uri="{FF2B5EF4-FFF2-40B4-BE49-F238E27FC236}">
                  <a16:creationId xmlns:a16="http://schemas.microsoft.com/office/drawing/2014/main" id="{D63FE8E8-E921-F028-925B-C6AEF03D26F1}"/>
                </a:ext>
              </a:extLst>
            </p:cNvPr>
            <p:cNvSpPr/>
            <p:nvPr/>
          </p:nvSpPr>
          <p:spPr>
            <a:xfrm>
              <a:off x="914400" y="2831901"/>
              <a:ext cx="342900" cy="342900"/>
            </a:xfrm>
            <a:custGeom>
              <a:avLst/>
              <a:gdLst/>
              <a:ahLst/>
              <a:cxnLst/>
              <a:rect l="l" t="t" r="r" b="b"/>
              <a:pathLst>
                <a:path w="342900" h="342900">
                  <a:moveTo>
                    <a:pt x="171450" y="0"/>
                  </a:moveTo>
                  <a:lnTo>
                    <a:pt x="125871" y="6124"/>
                  </a:lnTo>
                  <a:lnTo>
                    <a:pt x="84915" y="23407"/>
                  </a:lnTo>
                  <a:lnTo>
                    <a:pt x="50215" y="50215"/>
                  </a:lnTo>
                  <a:lnTo>
                    <a:pt x="23407" y="84915"/>
                  </a:lnTo>
                  <a:lnTo>
                    <a:pt x="6124" y="125871"/>
                  </a:lnTo>
                  <a:lnTo>
                    <a:pt x="0" y="171450"/>
                  </a:lnTo>
                  <a:lnTo>
                    <a:pt x="6124" y="217028"/>
                  </a:lnTo>
                  <a:lnTo>
                    <a:pt x="23407" y="257984"/>
                  </a:lnTo>
                  <a:lnTo>
                    <a:pt x="50215" y="292684"/>
                  </a:lnTo>
                  <a:lnTo>
                    <a:pt x="84915" y="319492"/>
                  </a:lnTo>
                  <a:lnTo>
                    <a:pt x="125871" y="336775"/>
                  </a:lnTo>
                  <a:lnTo>
                    <a:pt x="171450" y="342900"/>
                  </a:lnTo>
                  <a:lnTo>
                    <a:pt x="217028" y="336775"/>
                  </a:lnTo>
                  <a:lnTo>
                    <a:pt x="257984" y="319492"/>
                  </a:lnTo>
                  <a:lnTo>
                    <a:pt x="292684" y="292684"/>
                  </a:lnTo>
                  <a:lnTo>
                    <a:pt x="319492" y="257984"/>
                  </a:lnTo>
                  <a:lnTo>
                    <a:pt x="336775" y="217028"/>
                  </a:lnTo>
                  <a:lnTo>
                    <a:pt x="342900" y="171450"/>
                  </a:lnTo>
                  <a:lnTo>
                    <a:pt x="336775" y="125871"/>
                  </a:lnTo>
                  <a:lnTo>
                    <a:pt x="319492" y="84915"/>
                  </a:lnTo>
                  <a:lnTo>
                    <a:pt x="292684" y="50215"/>
                  </a:lnTo>
                  <a:lnTo>
                    <a:pt x="257984" y="23407"/>
                  </a:lnTo>
                  <a:lnTo>
                    <a:pt x="217028" y="6124"/>
                  </a:lnTo>
                  <a:lnTo>
                    <a:pt x="171450" y="0"/>
                  </a:lnTo>
                  <a:close/>
                </a:path>
              </a:pathLst>
            </a:custGeom>
            <a:solidFill>
              <a:srgbClr val="8C3388"/>
            </a:solidFill>
          </p:spPr>
          <p:txBody>
            <a:bodyPr wrap="square" lIns="0" tIns="0" rIns="0" bIns="0" rtlCol="0"/>
            <a:lstStyle/>
            <a:p>
              <a:endParaRPr/>
            </a:p>
          </p:txBody>
        </p:sp>
      </p:grpSp>
      <p:sp>
        <p:nvSpPr>
          <p:cNvPr id="27" name="object 25">
            <a:extLst>
              <a:ext uri="{FF2B5EF4-FFF2-40B4-BE49-F238E27FC236}">
                <a16:creationId xmlns:a16="http://schemas.microsoft.com/office/drawing/2014/main" id="{8D6BA7BC-B2AA-5715-4D79-2C3A25DFE2BA}"/>
              </a:ext>
            </a:extLst>
          </p:cNvPr>
          <p:cNvSpPr txBox="1"/>
          <p:nvPr/>
        </p:nvSpPr>
        <p:spPr>
          <a:xfrm>
            <a:off x="278803" y="1618394"/>
            <a:ext cx="289560" cy="193040"/>
          </a:xfrm>
          <a:prstGeom prst="rect">
            <a:avLst/>
          </a:prstGeom>
        </p:spPr>
        <p:txBody>
          <a:bodyPr vert="horz" wrap="square" lIns="0" tIns="12700" rIns="0" bIns="0" rtlCol="0">
            <a:spAutoFit/>
          </a:bodyPr>
          <a:lstStyle/>
          <a:p>
            <a:pPr marL="12700">
              <a:lnSpc>
                <a:spcPct val="100000"/>
              </a:lnSpc>
              <a:spcBef>
                <a:spcPts val="100"/>
              </a:spcBef>
            </a:pPr>
            <a:r>
              <a:rPr sz="1100" spc="-155" dirty="0">
                <a:solidFill>
                  <a:srgbClr val="FFFFFF"/>
                </a:solidFill>
                <a:latin typeface="Arial Black"/>
                <a:cs typeface="Arial Black"/>
              </a:rPr>
              <a:t>76%</a:t>
            </a:r>
            <a:endParaRPr sz="1100">
              <a:latin typeface="Arial Black"/>
              <a:cs typeface="Arial Black"/>
            </a:endParaRPr>
          </a:p>
        </p:txBody>
      </p:sp>
      <p:sp>
        <p:nvSpPr>
          <p:cNvPr id="28" name="object 26">
            <a:extLst>
              <a:ext uri="{FF2B5EF4-FFF2-40B4-BE49-F238E27FC236}">
                <a16:creationId xmlns:a16="http://schemas.microsoft.com/office/drawing/2014/main" id="{9E0CD504-E145-C966-5E0E-74CE99B61197}"/>
              </a:ext>
            </a:extLst>
          </p:cNvPr>
          <p:cNvSpPr txBox="1"/>
          <p:nvPr/>
        </p:nvSpPr>
        <p:spPr>
          <a:xfrm>
            <a:off x="784665" y="1619791"/>
            <a:ext cx="2482850"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01010F"/>
                </a:solidFill>
                <a:latin typeface="Calibri"/>
                <a:cs typeface="Calibri"/>
              </a:rPr>
              <a:t>Security</a:t>
            </a:r>
            <a:r>
              <a:rPr sz="1200" b="1" spc="245" dirty="0">
                <a:solidFill>
                  <a:srgbClr val="01010F"/>
                </a:solidFill>
                <a:latin typeface="Calibri"/>
                <a:cs typeface="Calibri"/>
              </a:rPr>
              <a:t> </a:t>
            </a:r>
            <a:r>
              <a:rPr sz="1200" b="1" spc="10" dirty="0">
                <a:solidFill>
                  <a:srgbClr val="01010F"/>
                </a:solidFill>
                <a:latin typeface="Calibri"/>
                <a:cs typeface="Calibri"/>
              </a:rPr>
              <a:t>(cybersecurity,</a:t>
            </a:r>
            <a:r>
              <a:rPr sz="1200" b="1" spc="245" dirty="0">
                <a:solidFill>
                  <a:srgbClr val="01010F"/>
                </a:solidFill>
                <a:latin typeface="Calibri"/>
                <a:cs typeface="Calibri"/>
              </a:rPr>
              <a:t> </a:t>
            </a:r>
            <a:r>
              <a:rPr sz="1200" b="1" spc="55" dirty="0">
                <a:solidFill>
                  <a:srgbClr val="01010F"/>
                </a:solidFill>
                <a:latin typeface="Calibri"/>
                <a:cs typeface="Calibri"/>
              </a:rPr>
              <a:t>DevSecOps)</a:t>
            </a:r>
            <a:endParaRPr sz="1200">
              <a:latin typeface="Calibri"/>
              <a:cs typeface="Calibri"/>
            </a:endParaRPr>
          </a:p>
        </p:txBody>
      </p:sp>
      <p:sp>
        <p:nvSpPr>
          <p:cNvPr id="29" name="object 27">
            <a:extLst>
              <a:ext uri="{FF2B5EF4-FFF2-40B4-BE49-F238E27FC236}">
                <a16:creationId xmlns:a16="http://schemas.microsoft.com/office/drawing/2014/main" id="{ABD5B7AC-19B2-11F7-13E0-E855ED231CF7}"/>
              </a:ext>
            </a:extLst>
          </p:cNvPr>
          <p:cNvSpPr txBox="1"/>
          <p:nvPr/>
        </p:nvSpPr>
        <p:spPr>
          <a:xfrm>
            <a:off x="273732" y="2042622"/>
            <a:ext cx="300355" cy="193040"/>
          </a:xfrm>
          <a:prstGeom prst="rect">
            <a:avLst/>
          </a:prstGeom>
        </p:spPr>
        <p:txBody>
          <a:bodyPr vert="horz" wrap="square" lIns="0" tIns="12700" rIns="0" bIns="0" rtlCol="0">
            <a:spAutoFit/>
          </a:bodyPr>
          <a:lstStyle/>
          <a:p>
            <a:pPr marL="12700">
              <a:lnSpc>
                <a:spcPct val="100000"/>
              </a:lnSpc>
              <a:spcBef>
                <a:spcPts val="100"/>
              </a:spcBef>
            </a:pPr>
            <a:r>
              <a:rPr sz="1100" spc="-130" dirty="0">
                <a:solidFill>
                  <a:srgbClr val="FFFFFF"/>
                </a:solidFill>
                <a:latin typeface="Arial Black"/>
                <a:cs typeface="Arial Black"/>
              </a:rPr>
              <a:t>65%</a:t>
            </a:r>
            <a:endParaRPr sz="1100">
              <a:latin typeface="Arial Black"/>
              <a:cs typeface="Arial Black"/>
            </a:endParaRPr>
          </a:p>
        </p:txBody>
      </p:sp>
      <p:sp>
        <p:nvSpPr>
          <p:cNvPr id="30" name="object 28">
            <a:extLst>
              <a:ext uri="{FF2B5EF4-FFF2-40B4-BE49-F238E27FC236}">
                <a16:creationId xmlns:a16="http://schemas.microsoft.com/office/drawing/2014/main" id="{D04CD9DA-F467-BF32-C3CC-5DA13EB0258F}"/>
              </a:ext>
            </a:extLst>
          </p:cNvPr>
          <p:cNvSpPr txBox="1"/>
          <p:nvPr/>
        </p:nvSpPr>
        <p:spPr>
          <a:xfrm>
            <a:off x="784665" y="2043920"/>
            <a:ext cx="4782185" cy="208279"/>
          </a:xfrm>
          <a:prstGeom prst="rect">
            <a:avLst/>
          </a:prstGeom>
        </p:spPr>
        <p:txBody>
          <a:bodyPr vert="horz" wrap="square" lIns="0" tIns="12700" rIns="0" bIns="0" rtlCol="0">
            <a:spAutoFit/>
          </a:bodyPr>
          <a:lstStyle/>
          <a:p>
            <a:pPr marL="12700">
              <a:lnSpc>
                <a:spcPct val="100000"/>
              </a:lnSpc>
              <a:spcBef>
                <a:spcPts val="100"/>
              </a:spcBef>
            </a:pPr>
            <a:r>
              <a:rPr sz="1200" b="1" spc="20" dirty="0">
                <a:solidFill>
                  <a:srgbClr val="01010F"/>
                </a:solidFill>
                <a:latin typeface="Calibri"/>
                <a:cs typeface="Calibri"/>
              </a:rPr>
              <a:t>Cloud</a:t>
            </a:r>
            <a:r>
              <a:rPr sz="1200" b="1" spc="110" dirty="0">
                <a:solidFill>
                  <a:srgbClr val="01010F"/>
                </a:solidFill>
                <a:latin typeface="Calibri"/>
                <a:cs typeface="Calibri"/>
              </a:rPr>
              <a:t> </a:t>
            </a:r>
            <a:r>
              <a:rPr sz="1200" b="1" spc="20" dirty="0">
                <a:solidFill>
                  <a:srgbClr val="01010F"/>
                </a:solidFill>
                <a:latin typeface="Calibri"/>
                <a:cs typeface="Calibri"/>
              </a:rPr>
              <a:t>solutions</a:t>
            </a:r>
            <a:r>
              <a:rPr sz="1200" b="1" spc="110" dirty="0">
                <a:solidFill>
                  <a:srgbClr val="01010F"/>
                </a:solidFill>
                <a:latin typeface="Calibri"/>
                <a:cs typeface="Calibri"/>
              </a:rPr>
              <a:t> </a:t>
            </a:r>
            <a:r>
              <a:rPr sz="1200" b="1" spc="20" dirty="0">
                <a:solidFill>
                  <a:srgbClr val="01010F"/>
                </a:solidFill>
                <a:latin typeface="Calibri"/>
                <a:cs typeface="Calibri"/>
              </a:rPr>
              <a:t>and</a:t>
            </a:r>
            <a:r>
              <a:rPr sz="1200" b="1" spc="110" dirty="0">
                <a:solidFill>
                  <a:srgbClr val="01010F"/>
                </a:solidFill>
                <a:latin typeface="Calibri"/>
                <a:cs typeface="Calibri"/>
              </a:rPr>
              <a:t> </a:t>
            </a:r>
            <a:r>
              <a:rPr sz="1200" b="1" spc="20" dirty="0">
                <a:solidFill>
                  <a:srgbClr val="01010F"/>
                </a:solidFill>
                <a:latin typeface="Calibri"/>
                <a:cs typeface="Calibri"/>
              </a:rPr>
              <a:t>technologies</a:t>
            </a:r>
            <a:r>
              <a:rPr sz="1200" b="1" spc="114" dirty="0">
                <a:solidFill>
                  <a:srgbClr val="01010F"/>
                </a:solidFill>
                <a:latin typeface="Calibri"/>
                <a:cs typeface="Calibri"/>
              </a:rPr>
              <a:t> </a:t>
            </a:r>
            <a:r>
              <a:rPr sz="1200" b="1" spc="10" dirty="0">
                <a:solidFill>
                  <a:srgbClr val="01010F"/>
                </a:solidFill>
                <a:latin typeface="Calibri"/>
                <a:cs typeface="Calibri"/>
              </a:rPr>
              <a:t>(architecture,</a:t>
            </a:r>
            <a:r>
              <a:rPr sz="1200" b="1" spc="110" dirty="0">
                <a:solidFill>
                  <a:srgbClr val="01010F"/>
                </a:solidFill>
                <a:latin typeface="Calibri"/>
                <a:cs typeface="Calibri"/>
              </a:rPr>
              <a:t> </a:t>
            </a:r>
            <a:r>
              <a:rPr sz="1200" b="1" spc="10" dirty="0">
                <a:solidFill>
                  <a:srgbClr val="01010F"/>
                </a:solidFill>
                <a:latin typeface="Calibri"/>
                <a:cs typeface="Calibri"/>
              </a:rPr>
              <a:t>infrastructure,</a:t>
            </a:r>
            <a:r>
              <a:rPr sz="1200" b="1" spc="110" dirty="0">
                <a:solidFill>
                  <a:srgbClr val="01010F"/>
                </a:solidFill>
                <a:latin typeface="Calibri"/>
                <a:cs typeface="Calibri"/>
              </a:rPr>
              <a:t> </a:t>
            </a:r>
            <a:r>
              <a:rPr sz="1200" b="1" spc="-10" dirty="0">
                <a:solidFill>
                  <a:srgbClr val="01010F"/>
                </a:solidFill>
                <a:latin typeface="Calibri"/>
                <a:cs typeface="Calibri"/>
              </a:rPr>
              <a:t>storage)</a:t>
            </a:r>
            <a:endParaRPr sz="1200">
              <a:latin typeface="Calibri"/>
              <a:cs typeface="Calibri"/>
            </a:endParaRPr>
          </a:p>
        </p:txBody>
      </p:sp>
      <p:sp>
        <p:nvSpPr>
          <p:cNvPr id="31" name="object 29">
            <a:extLst>
              <a:ext uri="{FF2B5EF4-FFF2-40B4-BE49-F238E27FC236}">
                <a16:creationId xmlns:a16="http://schemas.microsoft.com/office/drawing/2014/main" id="{01C1BB48-6541-6EF2-102A-B25559F26F18}"/>
              </a:ext>
            </a:extLst>
          </p:cNvPr>
          <p:cNvSpPr txBox="1"/>
          <p:nvPr/>
        </p:nvSpPr>
        <p:spPr>
          <a:xfrm>
            <a:off x="784665" y="2468050"/>
            <a:ext cx="3423285" cy="208279"/>
          </a:xfrm>
          <a:prstGeom prst="rect">
            <a:avLst/>
          </a:prstGeom>
        </p:spPr>
        <p:txBody>
          <a:bodyPr vert="horz" wrap="square" lIns="0" tIns="12700" rIns="0" bIns="0" rtlCol="0">
            <a:spAutoFit/>
          </a:bodyPr>
          <a:lstStyle/>
          <a:p>
            <a:pPr marL="12700">
              <a:lnSpc>
                <a:spcPct val="100000"/>
              </a:lnSpc>
              <a:spcBef>
                <a:spcPts val="100"/>
              </a:spcBef>
            </a:pPr>
            <a:r>
              <a:rPr sz="1200" b="1" spc="10" dirty="0">
                <a:solidFill>
                  <a:srgbClr val="01010F"/>
                </a:solidFill>
                <a:latin typeface="Calibri"/>
                <a:cs typeface="Calibri"/>
              </a:rPr>
              <a:t>Data</a:t>
            </a:r>
            <a:r>
              <a:rPr sz="1200" b="1" spc="165" dirty="0">
                <a:solidFill>
                  <a:srgbClr val="01010F"/>
                </a:solidFill>
                <a:latin typeface="Calibri"/>
                <a:cs typeface="Calibri"/>
              </a:rPr>
              <a:t> </a:t>
            </a:r>
            <a:r>
              <a:rPr sz="1200" b="1" spc="10" dirty="0">
                <a:solidFill>
                  <a:srgbClr val="01010F"/>
                </a:solidFill>
                <a:latin typeface="Calibri"/>
                <a:cs typeface="Calibri"/>
              </a:rPr>
              <a:t>(analysis,</a:t>
            </a:r>
            <a:r>
              <a:rPr sz="1200" b="1" spc="170" dirty="0">
                <a:solidFill>
                  <a:srgbClr val="01010F"/>
                </a:solidFill>
                <a:latin typeface="Calibri"/>
                <a:cs typeface="Calibri"/>
              </a:rPr>
              <a:t> </a:t>
            </a:r>
            <a:r>
              <a:rPr sz="1200" b="1" spc="10" dirty="0">
                <a:solidFill>
                  <a:srgbClr val="01010F"/>
                </a:solidFill>
                <a:latin typeface="Calibri"/>
                <a:cs typeface="Calibri"/>
              </a:rPr>
              <a:t>management,</a:t>
            </a:r>
            <a:r>
              <a:rPr sz="1200" b="1" spc="170" dirty="0">
                <a:solidFill>
                  <a:srgbClr val="01010F"/>
                </a:solidFill>
                <a:latin typeface="Calibri"/>
                <a:cs typeface="Calibri"/>
              </a:rPr>
              <a:t> </a:t>
            </a:r>
            <a:r>
              <a:rPr sz="1200" b="1" spc="10" dirty="0">
                <a:solidFill>
                  <a:srgbClr val="01010F"/>
                </a:solidFill>
                <a:latin typeface="Calibri"/>
                <a:cs typeface="Calibri"/>
              </a:rPr>
              <a:t>mining,</a:t>
            </a:r>
            <a:r>
              <a:rPr sz="1200" b="1" spc="170" dirty="0">
                <a:solidFill>
                  <a:srgbClr val="01010F"/>
                </a:solidFill>
                <a:latin typeface="Calibri"/>
                <a:cs typeface="Calibri"/>
              </a:rPr>
              <a:t> </a:t>
            </a:r>
            <a:r>
              <a:rPr sz="1200" b="1" spc="-10" dirty="0">
                <a:solidFill>
                  <a:srgbClr val="01010F"/>
                </a:solidFill>
                <a:latin typeface="Calibri"/>
                <a:cs typeface="Calibri"/>
              </a:rPr>
              <a:t>visualization)</a:t>
            </a:r>
            <a:endParaRPr sz="1200">
              <a:latin typeface="Calibri"/>
              <a:cs typeface="Calibri"/>
            </a:endParaRPr>
          </a:p>
        </p:txBody>
      </p:sp>
      <p:grpSp>
        <p:nvGrpSpPr>
          <p:cNvPr id="32" name="object 30">
            <a:extLst>
              <a:ext uri="{FF2B5EF4-FFF2-40B4-BE49-F238E27FC236}">
                <a16:creationId xmlns:a16="http://schemas.microsoft.com/office/drawing/2014/main" id="{2C554DD0-62F8-935F-645E-3179743B4A7D}"/>
              </a:ext>
            </a:extLst>
          </p:cNvPr>
          <p:cNvGrpSpPr/>
          <p:nvPr/>
        </p:nvGrpSpPr>
        <p:grpSpPr>
          <a:xfrm>
            <a:off x="251774" y="2823900"/>
            <a:ext cx="8549640" cy="342900"/>
            <a:chOff x="914400" y="4104580"/>
            <a:chExt cx="8549640" cy="342900"/>
          </a:xfrm>
        </p:grpSpPr>
        <p:sp>
          <p:nvSpPr>
            <p:cNvPr id="33" name="object 31">
              <a:extLst>
                <a:ext uri="{FF2B5EF4-FFF2-40B4-BE49-F238E27FC236}">
                  <a16:creationId xmlns:a16="http://schemas.microsoft.com/office/drawing/2014/main" id="{1C5DB849-5847-8133-40EE-D52BEE0F2878}"/>
                </a:ext>
              </a:extLst>
            </p:cNvPr>
            <p:cNvSpPr/>
            <p:nvPr/>
          </p:nvSpPr>
          <p:spPr>
            <a:xfrm>
              <a:off x="1051560" y="4108627"/>
              <a:ext cx="8412480" cy="339090"/>
            </a:xfrm>
            <a:custGeom>
              <a:avLst/>
              <a:gdLst/>
              <a:ahLst/>
              <a:cxnLst/>
              <a:rect l="l" t="t" r="r" b="b"/>
              <a:pathLst>
                <a:path w="8412480" h="339089">
                  <a:moveTo>
                    <a:pt x="8412124" y="0"/>
                  </a:moveTo>
                  <a:lnTo>
                    <a:pt x="0" y="0"/>
                  </a:lnTo>
                  <a:lnTo>
                    <a:pt x="0" y="338848"/>
                  </a:lnTo>
                  <a:lnTo>
                    <a:pt x="8242693" y="338848"/>
                  </a:lnTo>
                  <a:lnTo>
                    <a:pt x="8287734" y="332796"/>
                  </a:lnTo>
                  <a:lnTo>
                    <a:pt x="8328208" y="315716"/>
                  </a:lnTo>
                  <a:lnTo>
                    <a:pt x="8362499" y="289225"/>
                  </a:lnTo>
                  <a:lnTo>
                    <a:pt x="8388992" y="254936"/>
                  </a:lnTo>
                  <a:lnTo>
                    <a:pt x="8406072" y="214466"/>
                  </a:lnTo>
                  <a:lnTo>
                    <a:pt x="8412124" y="169430"/>
                  </a:lnTo>
                  <a:lnTo>
                    <a:pt x="8412124" y="0"/>
                  </a:lnTo>
                  <a:close/>
                </a:path>
              </a:pathLst>
            </a:custGeom>
            <a:solidFill>
              <a:srgbClr val="9E3D90"/>
            </a:solidFill>
          </p:spPr>
          <p:txBody>
            <a:bodyPr wrap="square" lIns="0" tIns="0" rIns="0" bIns="0" rtlCol="0"/>
            <a:lstStyle/>
            <a:p>
              <a:endParaRPr/>
            </a:p>
          </p:txBody>
        </p:sp>
        <p:sp>
          <p:nvSpPr>
            <p:cNvPr id="34" name="object 32">
              <a:extLst>
                <a:ext uri="{FF2B5EF4-FFF2-40B4-BE49-F238E27FC236}">
                  <a16:creationId xmlns:a16="http://schemas.microsoft.com/office/drawing/2014/main" id="{3E7DBAD1-468B-46BA-EB50-A4DE923C6A59}"/>
                </a:ext>
              </a:extLst>
            </p:cNvPr>
            <p:cNvSpPr/>
            <p:nvPr/>
          </p:nvSpPr>
          <p:spPr>
            <a:xfrm>
              <a:off x="914400" y="4104580"/>
              <a:ext cx="342900" cy="342900"/>
            </a:xfrm>
            <a:custGeom>
              <a:avLst/>
              <a:gdLst/>
              <a:ahLst/>
              <a:cxnLst/>
              <a:rect l="l" t="t" r="r" b="b"/>
              <a:pathLst>
                <a:path w="342900" h="342900">
                  <a:moveTo>
                    <a:pt x="171450" y="0"/>
                  </a:moveTo>
                  <a:lnTo>
                    <a:pt x="125871" y="6124"/>
                  </a:lnTo>
                  <a:lnTo>
                    <a:pt x="84915" y="23407"/>
                  </a:lnTo>
                  <a:lnTo>
                    <a:pt x="50215" y="50215"/>
                  </a:lnTo>
                  <a:lnTo>
                    <a:pt x="23407" y="84915"/>
                  </a:lnTo>
                  <a:lnTo>
                    <a:pt x="6124" y="125871"/>
                  </a:lnTo>
                  <a:lnTo>
                    <a:pt x="0" y="171450"/>
                  </a:lnTo>
                  <a:lnTo>
                    <a:pt x="6124" y="217028"/>
                  </a:lnTo>
                  <a:lnTo>
                    <a:pt x="23407" y="257984"/>
                  </a:lnTo>
                  <a:lnTo>
                    <a:pt x="50215" y="292684"/>
                  </a:lnTo>
                  <a:lnTo>
                    <a:pt x="84915" y="319492"/>
                  </a:lnTo>
                  <a:lnTo>
                    <a:pt x="125871" y="336775"/>
                  </a:lnTo>
                  <a:lnTo>
                    <a:pt x="171450" y="342900"/>
                  </a:lnTo>
                  <a:lnTo>
                    <a:pt x="217028" y="336775"/>
                  </a:lnTo>
                  <a:lnTo>
                    <a:pt x="257984" y="319492"/>
                  </a:lnTo>
                  <a:lnTo>
                    <a:pt x="292684" y="292684"/>
                  </a:lnTo>
                  <a:lnTo>
                    <a:pt x="319492" y="257984"/>
                  </a:lnTo>
                  <a:lnTo>
                    <a:pt x="336775" y="217028"/>
                  </a:lnTo>
                  <a:lnTo>
                    <a:pt x="342900" y="171450"/>
                  </a:lnTo>
                  <a:lnTo>
                    <a:pt x="336775" y="125871"/>
                  </a:lnTo>
                  <a:lnTo>
                    <a:pt x="319492" y="84915"/>
                  </a:lnTo>
                  <a:lnTo>
                    <a:pt x="292684" y="50215"/>
                  </a:lnTo>
                  <a:lnTo>
                    <a:pt x="257984" y="23407"/>
                  </a:lnTo>
                  <a:lnTo>
                    <a:pt x="217028" y="6124"/>
                  </a:lnTo>
                  <a:lnTo>
                    <a:pt x="171450" y="0"/>
                  </a:lnTo>
                  <a:close/>
                </a:path>
              </a:pathLst>
            </a:custGeom>
            <a:solidFill>
              <a:srgbClr val="8C3388"/>
            </a:solidFill>
          </p:spPr>
          <p:txBody>
            <a:bodyPr wrap="square" lIns="0" tIns="0" rIns="0" bIns="0" rtlCol="0"/>
            <a:lstStyle/>
            <a:p>
              <a:endParaRPr/>
            </a:p>
          </p:txBody>
        </p:sp>
      </p:grpSp>
      <p:sp>
        <p:nvSpPr>
          <p:cNvPr id="35" name="object 33">
            <a:extLst>
              <a:ext uri="{FF2B5EF4-FFF2-40B4-BE49-F238E27FC236}">
                <a16:creationId xmlns:a16="http://schemas.microsoft.com/office/drawing/2014/main" id="{62313B62-9957-BF9C-79CF-AD328175B888}"/>
              </a:ext>
            </a:extLst>
          </p:cNvPr>
          <p:cNvSpPr/>
          <p:nvPr/>
        </p:nvSpPr>
        <p:spPr>
          <a:xfrm>
            <a:off x="251774" y="2399672"/>
            <a:ext cx="342900" cy="342900"/>
          </a:xfrm>
          <a:custGeom>
            <a:avLst/>
            <a:gdLst/>
            <a:ahLst/>
            <a:cxnLst/>
            <a:rect l="l" t="t" r="r" b="b"/>
            <a:pathLst>
              <a:path w="342900" h="342900">
                <a:moveTo>
                  <a:pt x="171450" y="0"/>
                </a:moveTo>
                <a:lnTo>
                  <a:pt x="125871" y="6124"/>
                </a:lnTo>
                <a:lnTo>
                  <a:pt x="84915" y="23407"/>
                </a:lnTo>
                <a:lnTo>
                  <a:pt x="50215" y="50215"/>
                </a:lnTo>
                <a:lnTo>
                  <a:pt x="23407" y="84915"/>
                </a:lnTo>
                <a:lnTo>
                  <a:pt x="6124" y="125871"/>
                </a:lnTo>
                <a:lnTo>
                  <a:pt x="0" y="171450"/>
                </a:lnTo>
                <a:lnTo>
                  <a:pt x="6124" y="217028"/>
                </a:lnTo>
                <a:lnTo>
                  <a:pt x="23407" y="257984"/>
                </a:lnTo>
                <a:lnTo>
                  <a:pt x="50215" y="292684"/>
                </a:lnTo>
                <a:lnTo>
                  <a:pt x="84915" y="319492"/>
                </a:lnTo>
                <a:lnTo>
                  <a:pt x="125871" y="336775"/>
                </a:lnTo>
                <a:lnTo>
                  <a:pt x="171450" y="342900"/>
                </a:lnTo>
                <a:lnTo>
                  <a:pt x="217028" y="336775"/>
                </a:lnTo>
                <a:lnTo>
                  <a:pt x="257984" y="319492"/>
                </a:lnTo>
                <a:lnTo>
                  <a:pt x="292684" y="292684"/>
                </a:lnTo>
                <a:lnTo>
                  <a:pt x="319492" y="257984"/>
                </a:lnTo>
                <a:lnTo>
                  <a:pt x="336775" y="217028"/>
                </a:lnTo>
                <a:lnTo>
                  <a:pt x="342900" y="171450"/>
                </a:lnTo>
                <a:lnTo>
                  <a:pt x="336775" y="125871"/>
                </a:lnTo>
                <a:lnTo>
                  <a:pt x="319492" y="84915"/>
                </a:lnTo>
                <a:lnTo>
                  <a:pt x="292684" y="50215"/>
                </a:lnTo>
                <a:lnTo>
                  <a:pt x="257984" y="23407"/>
                </a:lnTo>
                <a:lnTo>
                  <a:pt x="217028" y="6124"/>
                </a:lnTo>
                <a:lnTo>
                  <a:pt x="171450" y="0"/>
                </a:lnTo>
                <a:close/>
              </a:path>
            </a:pathLst>
          </a:custGeom>
          <a:solidFill>
            <a:srgbClr val="8C3388"/>
          </a:solidFill>
        </p:spPr>
        <p:txBody>
          <a:bodyPr wrap="square" lIns="0" tIns="0" rIns="0" bIns="0" rtlCol="0"/>
          <a:lstStyle/>
          <a:p>
            <a:endParaRPr/>
          </a:p>
        </p:txBody>
      </p:sp>
      <p:sp>
        <p:nvSpPr>
          <p:cNvPr id="36" name="object 34">
            <a:extLst>
              <a:ext uri="{FF2B5EF4-FFF2-40B4-BE49-F238E27FC236}">
                <a16:creationId xmlns:a16="http://schemas.microsoft.com/office/drawing/2014/main" id="{49A6AF76-62FE-7FE0-93C0-CB93B8181D61}"/>
              </a:ext>
            </a:extLst>
          </p:cNvPr>
          <p:cNvSpPr txBox="1"/>
          <p:nvPr/>
        </p:nvSpPr>
        <p:spPr>
          <a:xfrm>
            <a:off x="273732" y="2466844"/>
            <a:ext cx="300355" cy="193040"/>
          </a:xfrm>
          <a:prstGeom prst="rect">
            <a:avLst/>
          </a:prstGeom>
        </p:spPr>
        <p:txBody>
          <a:bodyPr vert="horz" wrap="square" lIns="0" tIns="12700" rIns="0" bIns="0" rtlCol="0">
            <a:spAutoFit/>
          </a:bodyPr>
          <a:lstStyle/>
          <a:p>
            <a:pPr marL="12700">
              <a:lnSpc>
                <a:spcPct val="100000"/>
              </a:lnSpc>
              <a:spcBef>
                <a:spcPts val="100"/>
              </a:spcBef>
            </a:pPr>
            <a:r>
              <a:rPr sz="1100" spc="-130" dirty="0">
                <a:solidFill>
                  <a:srgbClr val="FFFFFF"/>
                </a:solidFill>
                <a:latin typeface="Arial Black"/>
                <a:cs typeface="Arial Black"/>
              </a:rPr>
              <a:t>65%</a:t>
            </a:r>
            <a:endParaRPr sz="1100">
              <a:latin typeface="Arial Black"/>
              <a:cs typeface="Arial Black"/>
            </a:endParaRPr>
          </a:p>
        </p:txBody>
      </p:sp>
      <p:sp>
        <p:nvSpPr>
          <p:cNvPr id="37" name="object 35">
            <a:extLst>
              <a:ext uri="{FF2B5EF4-FFF2-40B4-BE49-F238E27FC236}">
                <a16:creationId xmlns:a16="http://schemas.microsoft.com/office/drawing/2014/main" id="{ED08FFCD-7420-1371-4166-98A1B3855E47}"/>
              </a:ext>
            </a:extLst>
          </p:cNvPr>
          <p:cNvSpPr txBox="1"/>
          <p:nvPr/>
        </p:nvSpPr>
        <p:spPr>
          <a:xfrm>
            <a:off x="272628" y="2890034"/>
            <a:ext cx="304800" cy="193040"/>
          </a:xfrm>
          <a:prstGeom prst="rect">
            <a:avLst/>
          </a:prstGeom>
        </p:spPr>
        <p:txBody>
          <a:bodyPr vert="horz" wrap="square" lIns="0" tIns="12700" rIns="0" bIns="0" rtlCol="0">
            <a:spAutoFit/>
          </a:bodyPr>
          <a:lstStyle/>
          <a:p>
            <a:pPr marL="12700">
              <a:lnSpc>
                <a:spcPct val="100000"/>
              </a:lnSpc>
              <a:spcBef>
                <a:spcPts val="100"/>
              </a:spcBef>
            </a:pPr>
            <a:r>
              <a:rPr sz="1100" spc="-114" dirty="0">
                <a:solidFill>
                  <a:srgbClr val="FFFFFF"/>
                </a:solidFill>
                <a:latin typeface="Arial Black"/>
                <a:cs typeface="Arial Black"/>
              </a:rPr>
              <a:t>59%</a:t>
            </a:r>
            <a:endParaRPr sz="1100">
              <a:latin typeface="Arial Black"/>
              <a:cs typeface="Arial Black"/>
            </a:endParaRPr>
          </a:p>
        </p:txBody>
      </p:sp>
      <p:sp>
        <p:nvSpPr>
          <p:cNvPr id="38" name="object 36">
            <a:extLst>
              <a:ext uri="{FF2B5EF4-FFF2-40B4-BE49-F238E27FC236}">
                <a16:creationId xmlns:a16="http://schemas.microsoft.com/office/drawing/2014/main" id="{26A9BE30-08FC-F946-7108-1BEE5F65B95B}"/>
              </a:ext>
            </a:extLst>
          </p:cNvPr>
          <p:cNvSpPr txBox="1"/>
          <p:nvPr/>
        </p:nvSpPr>
        <p:spPr>
          <a:xfrm>
            <a:off x="784665" y="2892179"/>
            <a:ext cx="234442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01010F"/>
                </a:solidFill>
                <a:latin typeface="Calibri"/>
                <a:cs typeface="Calibri"/>
              </a:rPr>
              <a:t>Artificial</a:t>
            </a:r>
            <a:r>
              <a:rPr sz="1200" b="1" spc="240" dirty="0">
                <a:solidFill>
                  <a:srgbClr val="01010F"/>
                </a:solidFill>
                <a:latin typeface="Calibri"/>
                <a:cs typeface="Calibri"/>
              </a:rPr>
              <a:t> </a:t>
            </a:r>
            <a:r>
              <a:rPr sz="1200" b="1" dirty="0">
                <a:solidFill>
                  <a:srgbClr val="01010F"/>
                </a:solidFill>
                <a:latin typeface="Calibri"/>
                <a:cs typeface="Calibri"/>
              </a:rPr>
              <a:t>intelligence</a:t>
            </a:r>
            <a:r>
              <a:rPr sz="1200" b="1" spc="245" dirty="0">
                <a:solidFill>
                  <a:srgbClr val="01010F"/>
                </a:solidFill>
                <a:latin typeface="Calibri"/>
                <a:cs typeface="Calibri"/>
              </a:rPr>
              <a:t> </a:t>
            </a:r>
            <a:r>
              <a:rPr sz="1200" b="1" spc="-10" dirty="0">
                <a:solidFill>
                  <a:srgbClr val="01010F"/>
                </a:solidFill>
                <a:latin typeface="Calibri"/>
                <a:cs typeface="Calibri"/>
              </a:rPr>
              <a:t>(Al/Ml/GenAl)</a:t>
            </a:r>
            <a:endParaRPr sz="1200">
              <a:latin typeface="Calibri"/>
              <a:cs typeface="Calibri"/>
            </a:endParaRPr>
          </a:p>
        </p:txBody>
      </p:sp>
      <p:sp>
        <p:nvSpPr>
          <p:cNvPr id="39" name="object 37">
            <a:extLst>
              <a:ext uri="{FF2B5EF4-FFF2-40B4-BE49-F238E27FC236}">
                <a16:creationId xmlns:a16="http://schemas.microsoft.com/office/drawing/2014/main" id="{C443AE44-2115-CC5E-0FB7-C522874129F7}"/>
              </a:ext>
            </a:extLst>
          </p:cNvPr>
          <p:cNvSpPr txBox="1"/>
          <p:nvPr/>
        </p:nvSpPr>
        <p:spPr>
          <a:xfrm>
            <a:off x="273501" y="3316308"/>
            <a:ext cx="4688205" cy="208279"/>
          </a:xfrm>
          <a:prstGeom prst="rect">
            <a:avLst/>
          </a:prstGeom>
        </p:spPr>
        <p:txBody>
          <a:bodyPr vert="horz" wrap="square" lIns="0" tIns="12700" rIns="0" bIns="0" rtlCol="0">
            <a:spAutoFit/>
          </a:bodyPr>
          <a:lstStyle/>
          <a:p>
            <a:pPr marL="12700">
              <a:lnSpc>
                <a:spcPct val="100000"/>
              </a:lnSpc>
              <a:spcBef>
                <a:spcPts val="100"/>
              </a:spcBef>
              <a:tabLst>
                <a:tab pos="523240" algn="l"/>
              </a:tabLst>
            </a:pPr>
            <a:r>
              <a:rPr sz="1650" spc="-37" baseline="5050" dirty="0">
                <a:solidFill>
                  <a:srgbClr val="FFFFFF"/>
                </a:solidFill>
                <a:latin typeface="Arial Black"/>
                <a:cs typeface="Arial Black"/>
              </a:rPr>
              <a:t>55%</a:t>
            </a:r>
            <a:r>
              <a:rPr sz="1650" baseline="5050" dirty="0">
                <a:solidFill>
                  <a:srgbClr val="FFFFFF"/>
                </a:solidFill>
                <a:latin typeface="Arial Black"/>
                <a:cs typeface="Arial Black"/>
              </a:rPr>
              <a:t>	</a:t>
            </a:r>
            <a:r>
              <a:rPr sz="1200" b="1" spc="10" dirty="0">
                <a:solidFill>
                  <a:srgbClr val="01010F"/>
                </a:solidFill>
                <a:latin typeface="Calibri"/>
                <a:cs typeface="Calibri"/>
              </a:rPr>
              <a:t>Application</a:t>
            </a:r>
            <a:r>
              <a:rPr sz="1200" b="1" spc="195" dirty="0">
                <a:solidFill>
                  <a:srgbClr val="01010F"/>
                </a:solidFill>
                <a:latin typeface="Calibri"/>
                <a:cs typeface="Calibri"/>
              </a:rPr>
              <a:t> </a:t>
            </a:r>
            <a:r>
              <a:rPr sz="1200" b="1" spc="10" dirty="0">
                <a:solidFill>
                  <a:srgbClr val="01010F"/>
                </a:solidFill>
                <a:latin typeface="Calibri"/>
                <a:cs typeface="Calibri"/>
              </a:rPr>
              <a:t>development</a:t>
            </a:r>
            <a:r>
              <a:rPr sz="1200" b="1" spc="200" dirty="0">
                <a:solidFill>
                  <a:srgbClr val="01010F"/>
                </a:solidFill>
                <a:latin typeface="Calibri"/>
                <a:cs typeface="Calibri"/>
              </a:rPr>
              <a:t> </a:t>
            </a:r>
            <a:r>
              <a:rPr sz="1200" b="1" spc="10" dirty="0">
                <a:solidFill>
                  <a:srgbClr val="01010F"/>
                </a:solidFill>
                <a:latin typeface="Calibri"/>
                <a:cs typeface="Calibri"/>
              </a:rPr>
              <a:t>and</a:t>
            </a:r>
            <a:r>
              <a:rPr sz="1200" b="1" spc="200" dirty="0">
                <a:solidFill>
                  <a:srgbClr val="01010F"/>
                </a:solidFill>
                <a:latin typeface="Calibri"/>
                <a:cs typeface="Calibri"/>
              </a:rPr>
              <a:t> </a:t>
            </a:r>
            <a:r>
              <a:rPr sz="1200" b="1" spc="10" dirty="0">
                <a:solidFill>
                  <a:srgbClr val="01010F"/>
                </a:solidFill>
                <a:latin typeface="Calibri"/>
                <a:cs typeface="Calibri"/>
              </a:rPr>
              <a:t>testing</a:t>
            </a:r>
            <a:r>
              <a:rPr sz="1200" b="1" spc="200" dirty="0">
                <a:solidFill>
                  <a:srgbClr val="01010F"/>
                </a:solidFill>
                <a:latin typeface="Calibri"/>
                <a:cs typeface="Calibri"/>
              </a:rPr>
              <a:t> </a:t>
            </a:r>
            <a:r>
              <a:rPr sz="1200" b="1" spc="10" dirty="0">
                <a:solidFill>
                  <a:srgbClr val="01010F"/>
                </a:solidFill>
                <a:latin typeface="Calibri"/>
                <a:cs typeface="Calibri"/>
              </a:rPr>
              <a:t>(DevOps,</a:t>
            </a:r>
            <a:r>
              <a:rPr sz="1200" b="1" spc="200" dirty="0">
                <a:solidFill>
                  <a:srgbClr val="01010F"/>
                </a:solidFill>
                <a:latin typeface="Calibri"/>
                <a:cs typeface="Calibri"/>
              </a:rPr>
              <a:t> </a:t>
            </a:r>
            <a:r>
              <a:rPr sz="1200" b="1" spc="-10" dirty="0">
                <a:solidFill>
                  <a:srgbClr val="01010F"/>
                </a:solidFill>
                <a:latin typeface="Calibri"/>
                <a:cs typeface="Calibri"/>
              </a:rPr>
              <a:t>programming)</a:t>
            </a:r>
            <a:endParaRPr sz="1200">
              <a:latin typeface="Calibri"/>
              <a:cs typeface="Calibri"/>
            </a:endParaRPr>
          </a:p>
        </p:txBody>
      </p:sp>
      <p:sp>
        <p:nvSpPr>
          <p:cNvPr id="40" name="object 38">
            <a:extLst>
              <a:ext uri="{FF2B5EF4-FFF2-40B4-BE49-F238E27FC236}">
                <a16:creationId xmlns:a16="http://schemas.microsoft.com/office/drawing/2014/main" id="{BB534BA8-489D-B7D3-4127-68D12854E294}"/>
              </a:ext>
            </a:extLst>
          </p:cNvPr>
          <p:cNvSpPr txBox="1"/>
          <p:nvPr/>
        </p:nvSpPr>
        <p:spPr>
          <a:xfrm>
            <a:off x="272949" y="3741552"/>
            <a:ext cx="304165" cy="193040"/>
          </a:xfrm>
          <a:prstGeom prst="rect">
            <a:avLst/>
          </a:prstGeom>
        </p:spPr>
        <p:txBody>
          <a:bodyPr vert="horz" wrap="square" lIns="0" tIns="12700" rIns="0" bIns="0" rtlCol="0">
            <a:spAutoFit/>
          </a:bodyPr>
          <a:lstStyle/>
          <a:p>
            <a:pPr marL="12700">
              <a:lnSpc>
                <a:spcPct val="100000"/>
              </a:lnSpc>
              <a:spcBef>
                <a:spcPts val="100"/>
              </a:spcBef>
            </a:pPr>
            <a:r>
              <a:rPr sz="1100" spc="-120" dirty="0">
                <a:solidFill>
                  <a:srgbClr val="FFFFFF"/>
                </a:solidFill>
                <a:latin typeface="Arial Black"/>
                <a:cs typeface="Arial Black"/>
              </a:rPr>
              <a:t>49%</a:t>
            </a:r>
            <a:endParaRPr sz="1100">
              <a:latin typeface="Arial Black"/>
              <a:cs typeface="Arial Black"/>
            </a:endParaRPr>
          </a:p>
        </p:txBody>
      </p:sp>
      <p:sp>
        <p:nvSpPr>
          <p:cNvPr id="41" name="object 39">
            <a:extLst>
              <a:ext uri="{FF2B5EF4-FFF2-40B4-BE49-F238E27FC236}">
                <a16:creationId xmlns:a16="http://schemas.microsoft.com/office/drawing/2014/main" id="{2798854A-17A1-816F-431F-94AADFF03590}"/>
              </a:ext>
            </a:extLst>
          </p:cNvPr>
          <p:cNvSpPr txBox="1"/>
          <p:nvPr/>
        </p:nvSpPr>
        <p:spPr>
          <a:xfrm>
            <a:off x="271789" y="4164734"/>
            <a:ext cx="306705" cy="193040"/>
          </a:xfrm>
          <a:prstGeom prst="rect">
            <a:avLst/>
          </a:prstGeom>
        </p:spPr>
        <p:txBody>
          <a:bodyPr vert="horz" wrap="square" lIns="0" tIns="12700" rIns="0" bIns="0" rtlCol="0">
            <a:spAutoFit/>
          </a:bodyPr>
          <a:lstStyle/>
          <a:p>
            <a:pPr marL="12700">
              <a:lnSpc>
                <a:spcPct val="100000"/>
              </a:lnSpc>
              <a:spcBef>
                <a:spcPts val="100"/>
              </a:spcBef>
            </a:pPr>
            <a:r>
              <a:rPr sz="1100" spc="-110" dirty="0">
                <a:solidFill>
                  <a:srgbClr val="FFFFFF"/>
                </a:solidFill>
                <a:latin typeface="Arial Black"/>
                <a:cs typeface="Arial Black"/>
              </a:rPr>
              <a:t>48%</a:t>
            </a:r>
            <a:endParaRPr sz="1100">
              <a:latin typeface="Arial Black"/>
              <a:cs typeface="Arial Black"/>
            </a:endParaRPr>
          </a:p>
        </p:txBody>
      </p:sp>
      <p:sp>
        <p:nvSpPr>
          <p:cNvPr id="42" name="object 40">
            <a:extLst>
              <a:ext uri="{FF2B5EF4-FFF2-40B4-BE49-F238E27FC236}">
                <a16:creationId xmlns:a16="http://schemas.microsoft.com/office/drawing/2014/main" id="{65594631-ED69-A545-8DB4-0E36772E455B}"/>
              </a:ext>
            </a:extLst>
          </p:cNvPr>
          <p:cNvSpPr txBox="1"/>
          <p:nvPr/>
        </p:nvSpPr>
        <p:spPr>
          <a:xfrm>
            <a:off x="273557" y="4590002"/>
            <a:ext cx="300355" cy="193040"/>
          </a:xfrm>
          <a:prstGeom prst="rect">
            <a:avLst/>
          </a:prstGeom>
        </p:spPr>
        <p:txBody>
          <a:bodyPr vert="horz" wrap="square" lIns="0" tIns="12700" rIns="0" bIns="0" rtlCol="0">
            <a:spAutoFit/>
          </a:bodyPr>
          <a:lstStyle/>
          <a:p>
            <a:pPr marL="12700">
              <a:lnSpc>
                <a:spcPct val="100000"/>
              </a:lnSpc>
              <a:spcBef>
                <a:spcPts val="100"/>
              </a:spcBef>
            </a:pPr>
            <a:r>
              <a:rPr sz="1100" spc="-130" dirty="0">
                <a:solidFill>
                  <a:srgbClr val="FFFFFF"/>
                </a:solidFill>
                <a:latin typeface="Arial Black"/>
                <a:cs typeface="Arial Black"/>
              </a:rPr>
              <a:t>46%</a:t>
            </a:r>
            <a:endParaRPr sz="1100">
              <a:latin typeface="Arial Black"/>
              <a:cs typeface="Arial Black"/>
            </a:endParaRPr>
          </a:p>
        </p:txBody>
      </p:sp>
      <p:sp>
        <p:nvSpPr>
          <p:cNvPr id="43" name="object 41">
            <a:extLst>
              <a:ext uri="{FF2B5EF4-FFF2-40B4-BE49-F238E27FC236}">
                <a16:creationId xmlns:a16="http://schemas.microsoft.com/office/drawing/2014/main" id="{CBBE3BD8-CDDC-04D4-AF06-721AC1BC9751}"/>
              </a:ext>
            </a:extLst>
          </p:cNvPr>
          <p:cNvSpPr txBox="1"/>
          <p:nvPr/>
        </p:nvSpPr>
        <p:spPr>
          <a:xfrm>
            <a:off x="784665" y="3740437"/>
            <a:ext cx="4907915"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01010F"/>
                </a:solidFill>
                <a:latin typeface="Calibri"/>
                <a:cs typeface="Calibri"/>
              </a:rPr>
              <a:t>Internet</a:t>
            </a:r>
            <a:r>
              <a:rPr sz="1200" b="1" spc="175" dirty="0">
                <a:solidFill>
                  <a:srgbClr val="01010F"/>
                </a:solidFill>
                <a:latin typeface="Calibri"/>
                <a:cs typeface="Calibri"/>
              </a:rPr>
              <a:t> </a:t>
            </a:r>
            <a:r>
              <a:rPr sz="1200" b="1" dirty="0">
                <a:solidFill>
                  <a:srgbClr val="01010F"/>
                </a:solidFill>
                <a:latin typeface="Calibri"/>
                <a:cs typeface="Calibri"/>
              </a:rPr>
              <a:t>of</a:t>
            </a:r>
            <a:r>
              <a:rPr sz="1200" b="1" spc="180" dirty="0">
                <a:solidFill>
                  <a:srgbClr val="01010F"/>
                </a:solidFill>
                <a:latin typeface="Calibri"/>
                <a:cs typeface="Calibri"/>
              </a:rPr>
              <a:t> </a:t>
            </a:r>
            <a:r>
              <a:rPr sz="1200" b="1" spc="50" dirty="0">
                <a:solidFill>
                  <a:srgbClr val="01010F"/>
                </a:solidFill>
                <a:latin typeface="Calibri"/>
                <a:cs typeface="Calibri"/>
              </a:rPr>
              <a:t>Things</a:t>
            </a:r>
            <a:r>
              <a:rPr sz="1200" b="1" spc="180" dirty="0">
                <a:solidFill>
                  <a:srgbClr val="01010F"/>
                </a:solidFill>
                <a:latin typeface="Calibri"/>
                <a:cs typeface="Calibri"/>
              </a:rPr>
              <a:t> </a:t>
            </a:r>
            <a:r>
              <a:rPr sz="1200" b="1" dirty="0">
                <a:solidFill>
                  <a:srgbClr val="01010F"/>
                </a:solidFill>
                <a:latin typeface="Calibri"/>
                <a:cs typeface="Calibri"/>
              </a:rPr>
              <a:t>(connectivity,</a:t>
            </a:r>
            <a:r>
              <a:rPr sz="1200" b="1" spc="180" dirty="0">
                <a:solidFill>
                  <a:srgbClr val="01010F"/>
                </a:solidFill>
                <a:latin typeface="Calibri"/>
                <a:cs typeface="Calibri"/>
              </a:rPr>
              <a:t> </a:t>
            </a:r>
            <a:r>
              <a:rPr sz="1200" b="1" dirty="0">
                <a:solidFill>
                  <a:srgbClr val="01010F"/>
                </a:solidFill>
                <a:latin typeface="Calibri"/>
                <a:cs typeface="Calibri"/>
              </a:rPr>
              <a:t>software</a:t>
            </a:r>
            <a:r>
              <a:rPr sz="1200" b="1" spc="180" dirty="0">
                <a:solidFill>
                  <a:srgbClr val="01010F"/>
                </a:solidFill>
                <a:latin typeface="Calibri"/>
                <a:cs typeface="Calibri"/>
              </a:rPr>
              <a:t> </a:t>
            </a:r>
            <a:r>
              <a:rPr sz="1200" b="1" dirty="0">
                <a:solidFill>
                  <a:srgbClr val="01010F"/>
                </a:solidFill>
                <a:latin typeface="Calibri"/>
                <a:cs typeface="Calibri"/>
              </a:rPr>
              <a:t>development,</a:t>
            </a:r>
            <a:r>
              <a:rPr sz="1200" b="1" spc="180" dirty="0">
                <a:solidFill>
                  <a:srgbClr val="01010F"/>
                </a:solidFill>
                <a:latin typeface="Calibri"/>
                <a:cs typeface="Calibri"/>
              </a:rPr>
              <a:t> </a:t>
            </a:r>
            <a:r>
              <a:rPr sz="1200" b="1" dirty="0">
                <a:solidFill>
                  <a:srgbClr val="01010F"/>
                </a:solidFill>
                <a:latin typeface="Calibri"/>
                <a:cs typeface="Calibri"/>
              </a:rPr>
              <a:t>system</a:t>
            </a:r>
            <a:r>
              <a:rPr sz="1200" b="1" spc="180" dirty="0">
                <a:solidFill>
                  <a:srgbClr val="01010F"/>
                </a:solidFill>
                <a:latin typeface="Calibri"/>
                <a:cs typeface="Calibri"/>
              </a:rPr>
              <a:t> </a:t>
            </a:r>
            <a:r>
              <a:rPr sz="1200" b="1" spc="-10" dirty="0">
                <a:solidFill>
                  <a:srgbClr val="01010F"/>
                </a:solidFill>
                <a:latin typeface="Calibri"/>
                <a:cs typeface="Calibri"/>
              </a:rPr>
              <a:t>strategy)</a:t>
            </a:r>
            <a:endParaRPr sz="1200">
              <a:latin typeface="Calibri"/>
              <a:cs typeface="Calibri"/>
            </a:endParaRPr>
          </a:p>
        </p:txBody>
      </p:sp>
      <p:sp>
        <p:nvSpPr>
          <p:cNvPr id="44" name="object 42">
            <a:extLst>
              <a:ext uri="{FF2B5EF4-FFF2-40B4-BE49-F238E27FC236}">
                <a16:creationId xmlns:a16="http://schemas.microsoft.com/office/drawing/2014/main" id="{0BECCB2B-12D8-8F86-4189-EA7E90E08AD0}"/>
              </a:ext>
            </a:extLst>
          </p:cNvPr>
          <p:cNvSpPr txBox="1"/>
          <p:nvPr/>
        </p:nvSpPr>
        <p:spPr>
          <a:xfrm>
            <a:off x="784665" y="4164566"/>
            <a:ext cx="1608455"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01010F"/>
                </a:solidFill>
                <a:latin typeface="Calibri"/>
                <a:cs typeface="Calibri"/>
              </a:rPr>
              <a:t>IT</a:t>
            </a:r>
            <a:r>
              <a:rPr sz="1200" b="1" spc="70" dirty="0">
                <a:solidFill>
                  <a:srgbClr val="01010F"/>
                </a:solidFill>
                <a:latin typeface="Calibri"/>
                <a:cs typeface="Calibri"/>
              </a:rPr>
              <a:t> </a:t>
            </a:r>
            <a:r>
              <a:rPr sz="1200" b="1" spc="45" dirty="0">
                <a:solidFill>
                  <a:srgbClr val="01010F"/>
                </a:solidFill>
                <a:latin typeface="Calibri"/>
                <a:cs typeface="Calibri"/>
              </a:rPr>
              <a:t>service</a:t>
            </a:r>
            <a:r>
              <a:rPr sz="1200" b="1" spc="70" dirty="0">
                <a:solidFill>
                  <a:srgbClr val="01010F"/>
                </a:solidFill>
                <a:latin typeface="Calibri"/>
                <a:cs typeface="Calibri"/>
              </a:rPr>
              <a:t> </a:t>
            </a:r>
            <a:r>
              <a:rPr sz="1200" b="1" spc="-10" dirty="0">
                <a:solidFill>
                  <a:srgbClr val="01010F"/>
                </a:solidFill>
                <a:latin typeface="Calibri"/>
                <a:cs typeface="Calibri"/>
              </a:rPr>
              <a:t>management</a:t>
            </a:r>
            <a:endParaRPr sz="1200">
              <a:latin typeface="Calibri"/>
              <a:cs typeface="Calibri"/>
            </a:endParaRPr>
          </a:p>
        </p:txBody>
      </p:sp>
      <p:sp>
        <p:nvSpPr>
          <p:cNvPr id="45" name="object 43">
            <a:extLst>
              <a:ext uri="{FF2B5EF4-FFF2-40B4-BE49-F238E27FC236}">
                <a16:creationId xmlns:a16="http://schemas.microsoft.com/office/drawing/2014/main" id="{EEE54332-3C37-2A47-A441-C4E215173431}"/>
              </a:ext>
            </a:extLst>
          </p:cNvPr>
          <p:cNvSpPr txBox="1"/>
          <p:nvPr/>
        </p:nvSpPr>
        <p:spPr>
          <a:xfrm>
            <a:off x="784665" y="4588695"/>
            <a:ext cx="91440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01010F"/>
                </a:solidFill>
                <a:latin typeface="Calibri"/>
                <a:cs typeface="Calibri"/>
              </a:rPr>
              <a:t>IT</a:t>
            </a:r>
            <a:r>
              <a:rPr sz="1200" b="1" spc="90" dirty="0">
                <a:solidFill>
                  <a:srgbClr val="01010F"/>
                </a:solidFill>
                <a:latin typeface="Calibri"/>
                <a:cs typeface="Calibri"/>
              </a:rPr>
              <a:t> </a:t>
            </a:r>
            <a:r>
              <a:rPr sz="1200" b="1" spc="-10" dirty="0">
                <a:solidFill>
                  <a:srgbClr val="01010F"/>
                </a:solidFill>
                <a:latin typeface="Calibri"/>
                <a:cs typeface="Calibri"/>
              </a:rPr>
              <a:t>operations</a:t>
            </a:r>
            <a:endParaRPr sz="1200">
              <a:latin typeface="Calibri"/>
              <a:cs typeface="Calibri"/>
            </a:endParaRPr>
          </a:p>
        </p:txBody>
      </p:sp>
      <p:grpSp>
        <p:nvGrpSpPr>
          <p:cNvPr id="46" name="object 44">
            <a:extLst>
              <a:ext uri="{FF2B5EF4-FFF2-40B4-BE49-F238E27FC236}">
                <a16:creationId xmlns:a16="http://schemas.microsoft.com/office/drawing/2014/main" id="{0F86322A-4390-4901-7F55-8CE095F4BC2D}"/>
              </a:ext>
            </a:extLst>
          </p:cNvPr>
          <p:cNvGrpSpPr/>
          <p:nvPr/>
        </p:nvGrpSpPr>
        <p:grpSpPr>
          <a:xfrm>
            <a:off x="251774" y="4947051"/>
            <a:ext cx="5039360" cy="342900"/>
            <a:chOff x="914400" y="6227731"/>
            <a:chExt cx="5039360" cy="342900"/>
          </a:xfrm>
        </p:grpSpPr>
        <p:sp>
          <p:nvSpPr>
            <p:cNvPr id="47" name="object 45">
              <a:extLst>
                <a:ext uri="{FF2B5EF4-FFF2-40B4-BE49-F238E27FC236}">
                  <a16:creationId xmlns:a16="http://schemas.microsoft.com/office/drawing/2014/main" id="{2A1FB16A-C5F1-F7CC-039F-F6D240D3B1BF}"/>
                </a:ext>
              </a:extLst>
            </p:cNvPr>
            <p:cNvSpPr/>
            <p:nvPr/>
          </p:nvSpPr>
          <p:spPr>
            <a:xfrm>
              <a:off x="1092466" y="6229758"/>
              <a:ext cx="4861560" cy="339090"/>
            </a:xfrm>
            <a:custGeom>
              <a:avLst/>
              <a:gdLst/>
              <a:ahLst/>
              <a:cxnLst/>
              <a:rect l="l" t="t" r="r" b="b"/>
              <a:pathLst>
                <a:path w="4861560" h="339090">
                  <a:moveTo>
                    <a:pt x="4861217" y="0"/>
                  </a:moveTo>
                  <a:lnTo>
                    <a:pt x="0" y="0"/>
                  </a:lnTo>
                  <a:lnTo>
                    <a:pt x="0" y="338848"/>
                  </a:lnTo>
                  <a:lnTo>
                    <a:pt x="4691786" y="338848"/>
                  </a:lnTo>
                  <a:lnTo>
                    <a:pt x="4736827" y="332796"/>
                  </a:lnTo>
                  <a:lnTo>
                    <a:pt x="4777301" y="315716"/>
                  </a:lnTo>
                  <a:lnTo>
                    <a:pt x="4811591" y="289225"/>
                  </a:lnTo>
                  <a:lnTo>
                    <a:pt x="4838084" y="254936"/>
                  </a:lnTo>
                  <a:lnTo>
                    <a:pt x="4855164" y="214466"/>
                  </a:lnTo>
                  <a:lnTo>
                    <a:pt x="4861217" y="169430"/>
                  </a:lnTo>
                  <a:lnTo>
                    <a:pt x="4861217" y="0"/>
                  </a:lnTo>
                  <a:close/>
                </a:path>
              </a:pathLst>
            </a:custGeom>
            <a:solidFill>
              <a:srgbClr val="54A4E2"/>
            </a:solidFill>
          </p:spPr>
          <p:txBody>
            <a:bodyPr wrap="square" lIns="0" tIns="0" rIns="0" bIns="0" rtlCol="0"/>
            <a:lstStyle/>
            <a:p>
              <a:endParaRPr/>
            </a:p>
          </p:txBody>
        </p:sp>
        <p:sp>
          <p:nvSpPr>
            <p:cNvPr id="48" name="object 46">
              <a:extLst>
                <a:ext uri="{FF2B5EF4-FFF2-40B4-BE49-F238E27FC236}">
                  <a16:creationId xmlns:a16="http://schemas.microsoft.com/office/drawing/2014/main" id="{3FA13831-9993-BFF9-76A3-75392F888978}"/>
                </a:ext>
              </a:extLst>
            </p:cNvPr>
            <p:cNvSpPr/>
            <p:nvPr/>
          </p:nvSpPr>
          <p:spPr>
            <a:xfrm>
              <a:off x="914400" y="6227731"/>
              <a:ext cx="342900" cy="342900"/>
            </a:xfrm>
            <a:custGeom>
              <a:avLst/>
              <a:gdLst/>
              <a:ahLst/>
              <a:cxnLst/>
              <a:rect l="l" t="t" r="r" b="b"/>
              <a:pathLst>
                <a:path w="342900" h="342900">
                  <a:moveTo>
                    <a:pt x="171450" y="0"/>
                  </a:moveTo>
                  <a:lnTo>
                    <a:pt x="125871" y="6124"/>
                  </a:lnTo>
                  <a:lnTo>
                    <a:pt x="84915" y="23407"/>
                  </a:lnTo>
                  <a:lnTo>
                    <a:pt x="50215" y="50215"/>
                  </a:lnTo>
                  <a:lnTo>
                    <a:pt x="23407" y="84915"/>
                  </a:lnTo>
                  <a:lnTo>
                    <a:pt x="6124" y="125871"/>
                  </a:lnTo>
                  <a:lnTo>
                    <a:pt x="0" y="171449"/>
                  </a:lnTo>
                  <a:lnTo>
                    <a:pt x="6124" y="217028"/>
                  </a:lnTo>
                  <a:lnTo>
                    <a:pt x="23407" y="257984"/>
                  </a:lnTo>
                  <a:lnTo>
                    <a:pt x="50215" y="292684"/>
                  </a:lnTo>
                  <a:lnTo>
                    <a:pt x="84915" y="319492"/>
                  </a:lnTo>
                  <a:lnTo>
                    <a:pt x="125871" y="336775"/>
                  </a:lnTo>
                  <a:lnTo>
                    <a:pt x="171450" y="342899"/>
                  </a:lnTo>
                  <a:lnTo>
                    <a:pt x="217028" y="336775"/>
                  </a:lnTo>
                  <a:lnTo>
                    <a:pt x="257984" y="319492"/>
                  </a:lnTo>
                  <a:lnTo>
                    <a:pt x="292684" y="292684"/>
                  </a:lnTo>
                  <a:lnTo>
                    <a:pt x="319492" y="257984"/>
                  </a:lnTo>
                  <a:lnTo>
                    <a:pt x="336775" y="217028"/>
                  </a:lnTo>
                  <a:lnTo>
                    <a:pt x="342900" y="171449"/>
                  </a:lnTo>
                  <a:lnTo>
                    <a:pt x="336775" y="125871"/>
                  </a:lnTo>
                  <a:lnTo>
                    <a:pt x="319492" y="84915"/>
                  </a:lnTo>
                  <a:lnTo>
                    <a:pt x="292684" y="50215"/>
                  </a:lnTo>
                  <a:lnTo>
                    <a:pt x="257984" y="23407"/>
                  </a:lnTo>
                  <a:lnTo>
                    <a:pt x="217028" y="6124"/>
                  </a:lnTo>
                  <a:lnTo>
                    <a:pt x="171450" y="0"/>
                  </a:lnTo>
                  <a:close/>
                </a:path>
              </a:pathLst>
            </a:custGeom>
            <a:solidFill>
              <a:srgbClr val="2279BC"/>
            </a:solidFill>
          </p:spPr>
          <p:txBody>
            <a:bodyPr wrap="square" lIns="0" tIns="0" rIns="0" bIns="0" rtlCol="0"/>
            <a:lstStyle/>
            <a:p>
              <a:endParaRPr/>
            </a:p>
          </p:txBody>
        </p:sp>
      </p:grpSp>
      <p:sp>
        <p:nvSpPr>
          <p:cNvPr id="49" name="object 47">
            <a:extLst>
              <a:ext uri="{FF2B5EF4-FFF2-40B4-BE49-F238E27FC236}">
                <a16:creationId xmlns:a16="http://schemas.microsoft.com/office/drawing/2014/main" id="{117D8578-B1E7-A70C-67B3-C595E8A09BD9}"/>
              </a:ext>
            </a:extLst>
          </p:cNvPr>
          <p:cNvSpPr txBox="1"/>
          <p:nvPr/>
        </p:nvSpPr>
        <p:spPr>
          <a:xfrm>
            <a:off x="275121" y="5014224"/>
            <a:ext cx="296545" cy="193040"/>
          </a:xfrm>
          <a:prstGeom prst="rect">
            <a:avLst/>
          </a:prstGeom>
        </p:spPr>
        <p:txBody>
          <a:bodyPr vert="horz" wrap="square" lIns="0" tIns="12700" rIns="0" bIns="0" rtlCol="0">
            <a:spAutoFit/>
          </a:bodyPr>
          <a:lstStyle/>
          <a:p>
            <a:pPr marL="12700">
              <a:lnSpc>
                <a:spcPct val="100000"/>
              </a:lnSpc>
              <a:spcBef>
                <a:spcPts val="100"/>
              </a:spcBef>
            </a:pPr>
            <a:r>
              <a:rPr sz="1100" spc="-130" dirty="0">
                <a:solidFill>
                  <a:srgbClr val="FFFFFF"/>
                </a:solidFill>
                <a:latin typeface="Arial Black"/>
                <a:cs typeface="Arial Black"/>
              </a:rPr>
              <a:t>34%</a:t>
            </a:r>
            <a:endParaRPr sz="1100">
              <a:latin typeface="Arial Black"/>
              <a:cs typeface="Arial Black"/>
            </a:endParaRPr>
          </a:p>
        </p:txBody>
      </p:sp>
      <p:sp>
        <p:nvSpPr>
          <p:cNvPr id="50" name="object 48">
            <a:extLst>
              <a:ext uri="{FF2B5EF4-FFF2-40B4-BE49-F238E27FC236}">
                <a16:creationId xmlns:a16="http://schemas.microsoft.com/office/drawing/2014/main" id="{30F9F332-BEFC-5363-CAD1-23A8E705A5AA}"/>
              </a:ext>
            </a:extLst>
          </p:cNvPr>
          <p:cNvSpPr txBox="1"/>
          <p:nvPr/>
        </p:nvSpPr>
        <p:spPr>
          <a:xfrm>
            <a:off x="784665" y="5012825"/>
            <a:ext cx="1451610" cy="208279"/>
          </a:xfrm>
          <a:prstGeom prst="rect">
            <a:avLst/>
          </a:prstGeom>
        </p:spPr>
        <p:txBody>
          <a:bodyPr vert="horz" wrap="square" lIns="0" tIns="12700" rIns="0" bIns="0" rtlCol="0">
            <a:spAutoFit/>
          </a:bodyPr>
          <a:lstStyle/>
          <a:p>
            <a:pPr marL="12700">
              <a:lnSpc>
                <a:spcPct val="100000"/>
              </a:lnSpc>
              <a:spcBef>
                <a:spcPts val="100"/>
              </a:spcBef>
            </a:pPr>
            <a:r>
              <a:rPr sz="1200" b="1" spc="55" dirty="0">
                <a:solidFill>
                  <a:srgbClr val="01010F"/>
                </a:solidFill>
                <a:latin typeface="Calibri"/>
                <a:cs typeface="Calibri"/>
              </a:rPr>
              <a:t>Business </a:t>
            </a:r>
            <a:r>
              <a:rPr sz="1200" b="1" spc="-10" dirty="0">
                <a:solidFill>
                  <a:srgbClr val="01010F"/>
                </a:solidFill>
                <a:latin typeface="Calibri"/>
                <a:cs typeface="Calibri"/>
              </a:rPr>
              <a:t>intelligence</a:t>
            </a:r>
            <a:endParaRPr sz="1200">
              <a:latin typeface="Calibri"/>
              <a:cs typeface="Calibri"/>
            </a:endParaRPr>
          </a:p>
        </p:txBody>
      </p:sp>
    </p:spTree>
    <p:extLst>
      <p:ext uri="{BB962C8B-B14F-4D97-AF65-F5344CB8AC3E}">
        <p14:creationId xmlns:p14="http://schemas.microsoft.com/office/powerpoint/2010/main" val="1225123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5024B-CA36-BED2-AC1F-E2B3E06AD0D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C2817D0-E3EB-FA04-1D78-6A1E0E35257B}"/>
              </a:ext>
            </a:extLst>
          </p:cNvPr>
          <p:cNvPicPr>
            <a:picLocks noChangeAspect="1"/>
          </p:cNvPicPr>
          <p:nvPr/>
        </p:nvPicPr>
        <p:blipFill>
          <a:blip r:embed="rId3"/>
          <a:stretch>
            <a:fillRect/>
          </a:stretch>
        </p:blipFill>
        <p:spPr>
          <a:xfrm>
            <a:off x="40293" y="121862"/>
            <a:ext cx="5828571" cy="1104762"/>
          </a:xfrm>
          <a:prstGeom prst="rect">
            <a:avLst/>
          </a:prstGeom>
        </p:spPr>
      </p:pic>
      <p:sp>
        <p:nvSpPr>
          <p:cNvPr id="4" name="Text Placeholder 3">
            <a:extLst>
              <a:ext uri="{FF2B5EF4-FFF2-40B4-BE49-F238E27FC236}">
                <a16:creationId xmlns:a16="http://schemas.microsoft.com/office/drawing/2014/main" id="{56287BC8-A15C-58D5-ED9C-C28AB45DB6A3}"/>
              </a:ext>
            </a:extLst>
          </p:cNvPr>
          <p:cNvSpPr>
            <a:spLocks noGrp="1"/>
          </p:cNvSpPr>
          <p:nvPr>
            <p:ph type="body" sz="quarter" idx="12"/>
          </p:nvPr>
        </p:nvSpPr>
        <p:spPr>
          <a:xfrm>
            <a:off x="184683" y="180657"/>
            <a:ext cx="10704227" cy="278794"/>
          </a:xfrm>
        </p:spPr>
        <p:txBody>
          <a:bodyPr/>
          <a:lstStyle/>
          <a:p>
            <a:pPr algn="ctr"/>
            <a:r>
              <a:rPr lang="en-US" dirty="0"/>
              <a:t>Credentials Matter</a:t>
            </a:r>
          </a:p>
        </p:txBody>
      </p:sp>
      <p:sp>
        <p:nvSpPr>
          <p:cNvPr id="52" name="TextBox 51">
            <a:extLst>
              <a:ext uri="{FF2B5EF4-FFF2-40B4-BE49-F238E27FC236}">
                <a16:creationId xmlns:a16="http://schemas.microsoft.com/office/drawing/2014/main" id="{ABAFAD88-1862-3EEE-CF7A-CBBC00B6C608}"/>
              </a:ext>
            </a:extLst>
          </p:cNvPr>
          <p:cNvSpPr txBox="1"/>
          <p:nvPr/>
        </p:nvSpPr>
        <p:spPr>
          <a:xfrm>
            <a:off x="184683" y="518246"/>
            <a:ext cx="8957220" cy="923330"/>
          </a:xfrm>
          <a:prstGeom prst="rect">
            <a:avLst/>
          </a:prstGeom>
          <a:noFill/>
        </p:spPr>
        <p:txBody>
          <a:bodyPr wrap="square">
            <a:spAutoFit/>
          </a:bodyPr>
          <a:lstStyle/>
          <a:p>
            <a:r>
              <a:rPr lang="en-US" dirty="0">
                <a:solidFill>
                  <a:schemeClr val="bg1"/>
                </a:solidFill>
              </a:rPr>
              <a:t>Organizations and their employees derive strong benefits from credentialing, whether it takes the form of full credentials or via micro-credentials.</a:t>
            </a:r>
          </a:p>
          <a:p>
            <a:r>
              <a:rPr lang="en-US" dirty="0">
                <a:solidFill>
                  <a:schemeClr val="bg1"/>
                </a:solidFill>
              </a:rPr>
              <a:t>How important is it that candidates for technical positions have credentials?</a:t>
            </a:r>
          </a:p>
        </p:txBody>
      </p:sp>
      <p:grpSp>
        <p:nvGrpSpPr>
          <p:cNvPr id="53" name="object 3">
            <a:extLst>
              <a:ext uri="{FF2B5EF4-FFF2-40B4-BE49-F238E27FC236}">
                <a16:creationId xmlns:a16="http://schemas.microsoft.com/office/drawing/2014/main" id="{02AA306D-A668-E242-12A5-D8D7792E787A}"/>
              </a:ext>
            </a:extLst>
          </p:cNvPr>
          <p:cNvGrpSpPr/>
          <p:nvPr/>
        </p:nvGrpSpPr>
        <p:grpSpPr>
          <a:xfrm>
            <a:off x="184683" y="5831013"/>
            <a:ext cx="516255" cy="243204"/>
            <a:chOff x="1198702" y="7422498"/>
            <a:chExt cx="516255" cy="243204"/>
          </a:xfrm>
        </p:grpSpPr>
        <p:sp>
          <p:nvSpPr>
            <p:cNvPr id="54" name="object 4">
              <a:extLst>
                <a:ext uri="{FF2B5EF4-FFF2-40B4-BE49-F238E27FC236}">
                  <a16:creationId xmlns:a16="http://schemas.microsoft.com/office/drawing/2014/main" id="{C0D52D9F-C001-4DBD-9E18-6B73230C85A8}"/>
                </a:ext>
              </a:extLst>
            </p:cNvPr>
            <p:cNvSpPr/>
            <p:nvPr/>
          </p:nvSpPr>
          <p:spPr>
            <a:xfrm>
              <a:off x="1198702" y="7425614"/>
              <a:ext cx="38100" cy="236854"/>
            </a:xfrm>
            <a:custGeom>
              <a:avLst/>
              <a:gdLst/>
              <a:ahLst/>
              <a:cxnLst/>
              <a:rect l="l" t="t" r="r" b="b"/>
              <a:pathLst>
                <a:path w="38100" h="236854">
                  <a:moveTo>
                    <a:pt x="37541" y="0"/>
                  </a:moveTo>
                  <a:lnTo>
                    <a:pt x="0" y="0"/>
                  </a:lnTo>
                  <a:lnTo>
                    <a:pt x="0" y="236372"/>
                  </a:lnTo>
                  <a:lnTo>
                    <a:pt x="37541" y="236372"/>
                  </a:lnTo>
                  <a:lnTo>
                    <a:pt x="37541" y="0"/>
                  </a:lnTo>
                  <a:close/>
                </a:path>
              </a:pathLst>
            </a:custGeom>
            <a:solidFill>
              <a:srgbClr val="2279BC"/>
            </a:solidFill>
          </p:spPr>
          <p:txBody>
            <a:bodyPr wrap="square" lIns="0" tIns="0" rIns="0" bIns="0" rtlCol="0"/>
            <a:lstStyle/>
            <a:p>
              <a:endParaRPr/>
            </a:p>
          </p:txBody>
        </p:sp>
        <p:pic>
          <p:nvPicPr>
            <p:cNvPr id="55" name="object 5">
              <a:extLst>
                <a:ext uri="{FF2B5EF4-FFF2-40B4-BE49-F238E27FC236}">
                  <a16:creationId xmlns:a16="http://schemas.microsoft.com/office/drawing/2014/main" id="{02EEA289-4FB7-E0D8-A17B-F2D947CE03B7}"/>
                </a:ext>
              </a:extLst>
            </p:cNvPr>
            <p:cNvPicPr/>
            <p:nvPr/>
          </p:nvPicPr>
          <p:blipFill>
            <a:blip r:embed="rId4" cstate="print"/>
            <a:stretch>
              <a:fillRect/>
            </a:stretch>
          </p:blipFill>
          <p:spPr>
            <a:xfrm>
              <a:off x="1265793" y="7422498"/>
              <a:ext cx="448702" cy="242608"/>
            </a:xfrm>
            <a:prstGeom prst="rect">
              <a:avLst/>
            </a:prstGeom>
          </p:spPr>
        </p:pic>
      </p:grpSp>
      <p:sp>
        <p:nvSpPr>
          <p:cNvPr id="56" name="TextBox 55">
            <a:extLst>
              <a:ext uri="{FF2B5EF4-FFF2-40B4-BE49-F238E27FC236}">
                <a16:creationId xmlns:a16="http://schemas.microsoft.com/office/drawing/2014/main" id="{1B688EAA-314E-CE23-87B0-A593103F0940}"/>
              </a:ext>
            </a:extLst>
          </p:cNvPr>
          <p:cNvSpPr txBox="1"/>
          <p:nvPr/>
        </p:nvSpPr>
        <p:spPr>
          <a:xfrm>
            <a:off x="729467" y="5616626"/>
            <a:ext cx="6094602" cy="671979"/>
          </a:xfrm>
          <a:prstGeom prst="rect">
            <a:avLst/>
          </a:prstGeom>
          <a:noFill/>
        </p:spPr>
        <p:txBody>
          <a:bodyPr wrap="square">
            <a:spAutoFit/>
          </a:bodyPr>
          <a:lstStyle/>
          <a:p>
            <a:pPr marL="12700">
              <a:lnSpc>
                <a:spcPct val="100000"/>
              </a:lnSpc>
              <a:spcBef>
                <a:spcPts val="50"/>
              </a:spcBef>
            </a:pPr>
            <a:r>
              <a:rPr lang="en-US" spc="20" dirty="0" err="1">
                <a:solidFill>
                  <a:schemeClr val="bg1"/>
                </a:solidFill>
              </a:rPr>
              <a:t>InfoBrief</a:t>
            </a:r>
            <a:r>
              <a:rPr lang="en-US" spc="20" dirty="0">
                <a:solidFill>
                  <a:schemeClr val="bg1"/>
                </a:solidFill>
              </a:rPr>
              <a:t>,</a:t>
            </a:r>
            <a:r>
              <a:rPr lang="en-US" spc="80" dirty="0">
                <a:solidFill>
                  <a:schemeClr val="bg1"/>
                </a:solidFill>
              </a:rPr>
              <a:t> </a:t>
            </a:r>
            <a:r>
              <a:rPr lang="en-US" spc="20" dirty="0">
                <a:solidFill>
                  <a:schemeClr val="bg1"/>
                </a:solidFill>
              </a:rPr>
              <a:t>sponsored</a:t>
            </a:r>
            <a:r>
              <a:rPr lang="en-US" spc="80" dirty="0">
                <a:solidFill>
                  <a:schemeClr val="bg1"/>
                </a:solidFill>
              </a:rPr>
              <a:t> </a:t>
            </a:r>
            <a:r>
              <a:rPr lang="en-US" spc="20" dirty="0">
                <a:solidFill>
                  <a:schemeClr val="bg1"/>
                </a:solidFill>
              </a:rPr>
              <a:t>by</a:t>
            </a:r>
            <a:r>
              <a:rPr lang="en-US" spc="80" dirty="0">
                <a:solidFill>
                  <a:schemeClr val="bg1"/>
                </a:solidFill>
              </a:rPr>
              <a:t> </a:t>
            </a:r>
            <a:r>
              <a:rPr lang="en-US" spc="-10" dirty="0">
                <a:solidFill>
                  <a:schemeClr val="bg1"/>
                </a:solidFill>
              </a:rPr>
              <a:t>Microsoft</a:t>
            </a:r>
          </a:p>
          <a:p>
            <a:pPr marL="12700">
              <a:lnSpc>
                <a:spcPct val="100000"/>
              </a:lnSpc>
              <a:spcBef>
                <a:spcPts val="160"/>
              </a:spcBef>
            </a:pPr>
            <a:r>
              <a:rPr lang="en-US" spc="55" dirty="0">
                <a:solidFill>
                  <a:schemeClr val="bg1"/>
                </a:solidFill>
              </a:rPr>
              <a:t>June</a:t>
            </a:r>
            <a:r>
              <a:rPr lang="en-US" dirty="0">
                <a:solidFill>
                  <a:schemeClr val="bg1"/>
                </a:solidFill>
              </a:rPr>
              <a:t> </a:t>
            </a:r>
            <a:r>
              <a:rPr lang="en-US" spc="50" dirty="0">
                <a:solidFill>
                  <a:schemeClr val="bg1"/>
                </a:solidFill>
              </a:rPr>
              <a:t>2024</a:t>
            </a:r>
            <a:r>
              <a:rPr lang="en-US" spc="490" dirty="0">
                <a:solidFill>
                  <a:schemeClr val="bg1"/>
                </a:solidFill>
              </a:rPr>
              <a:t> </a:t>
            </a:r>
            <a:r>
              <a:rPr lang="en-US" dirty="0">
                <a:solidFill>
                  <a:schemeClr val="bg1"/>
                </a:solidFill>
              </a:rPr>
              <a:t>|</a:t>
            </a:r>
            <a:r>
              <a:rPr lang="en-US" spc="490" dirty="0">
                <a:solidFill>
                  <a:schemeClr val="bg1"/>
                </a:solidFill>
              </a:rPr>
              <a:t> </a:t>
            </a:r>
            <a:r>
              <a:rPr lang="en-US" spc="60" dirty="0">
                <a:solidFill>
                  <a:schemeClr val="bg1"/>
                </a:solidFill>
              </a:rPr>
              <a:t>IDC</a:t>
            </a:r>
            <a:r>
              <a:rPr lang="en-US" spc="5" dirty="0">
                <a:solidFill>
                  <a:schemeClr val="bg1"/>
                </a:solidFill>
              </a:rPr>
              <a:t> </a:t>
            </a:r>
            <a:r>
              <a:rPr lang="en-US" spc="-10" dirty="0">
                <a:solidFill>
                  <a:schemeClr val="bg1"/>
                </a:solidFill>
              </a:rPr>
              <a:t>#US52019124</a:t>
            </a:r>
          </a:p>
        </p:txBody>
      </p:sp>
      <p:pic>
        <p:nvPicPr>
          <p:cNvPr id="57" name="object 5">
            <a:extLst>
              <a:ext uri="{FF2B5EF4-FFF2-40B4-BE49-F238E27FC236}">
                <a16:creationId xmlns:a16="http://schemas.microsoft.com/office/drawing/2014/main" id="{7AACCBB2-A007-2EBD-67F5-F551CE33E962}"/>
              </a:ext>
            </a:extLst>
          </p:cNvPr>
          <p:cNvPicPr/>
          <p:nvPr/>
        </p:nvPicPr>
        <p:blipFill>
          <a:blip r:embed="rId5" cstate="print"/>
          <a:stretch>
            <a:fillRect/>
          </a:stretch>
        </p:blipFill>
        <p:spPr>
          <a:xfrm>
            <a:off x="1059658" y="1851251"/>
            <a:ext cx="9747191" cy="3455739"/>
          </a:xfrm>
          <a:prstGeom prst="rect">
            <a:avLst/>
          </a:prstGeom>
        </p:spPr>
      </p:pic>
      <p:sp>
        <p:nvSpPr>
          <p:cNvPr id="58" name="object 7">
            <a:extLst>
              <a:ext uri="{FF2B5EF4-FFF2-40B4-BE49-F238E27FC236}">
                <a16:creationId xmlns:a16="http://schemas.microsoft.com/office/drawing/2014/main" id="{6F76BC21-6F36-2F7B-E7E1-A02F941D7B59}"/>
              </a:ext>
            </a:extLst>
          </p:cNvPr>
          <p:cNvSpPr txBox="1"/>
          <p:nvPr/>
        </p:nvSpPr>
        <p:spPr>
          <a:xfrm>
            <a:off x="133499" y="1841262"/>
            <a:ext cx="878840" cy="743793"/>
          </a:xfrm>
          <a:prstGeom prst="rect">
            <a:avLst/>
          </a:prstGeom>
        </p:spPr>
        <p:txBody>
          <a:bodyPr vert="horz" wrap="square" lIns="0" tIns="12700" rIns="0" bIns="0" rtlCol="0">
            <a:spAutoFit/>
          </a:bodyPr>
          <a:lstStyle/>
          <a:p>
            <a:pPr marL="510540">
              <a:lnSpc>
                <a:spcPts val="1835"/>
              </a:lnSpc>
              <a:spcBef>
                <a:spcPts val="100"/>
              </a:spcBef>
            </a:pPr>
            <a:r>
              <a:rPr sz="1600" spc="-340" dirty="0">
                <a:solidFill>
                  <a:schemeClr val="bg1"/>
                </a:solidFill>
                <a:latin typeface="Arial Black"/>
                <a:cs typeface="Arial Black"/>
              </a:rPr>
              <a:t>12%</a:t>
            </a:r>
            <a:endParaRPr sz="1600" dirty="0">
              <a:solidFill>
                <a:schemeClr val="bg1"/>
              </a:solidFill>
              <a:latin typeface="Arial Black"/>
              <a:cs typeface="Arial Black"/>
            </a:endParaRPr>
          </a:p>
          <a:p>
            <a:pPr marL="12700" marR="5080" indent="387985" algn="r">
              <a:lnSpc>
                <a:spcPts val="1250"/>
              </a:lnSpc>
              <a:spcBef>
                <a:spcPts val="15"/>
              </a:spcBef>
            </a:pPr>
            <a:r>
              <a:rPr sz="1100" b="1" spc="-10" dirty="0">
                <a:solidFill>
                  <a:schemeClr val="bg1"/>
                </a:solidFill>
                <a:latin typeface="Calibri"/>
                <a:cs typeface="Calibri"/>
              </a:rPr>
              <a:t>Neither </a:t>
            </a:r>
            <a:r>
              <a:rPr sz="1100" b="1" dirty="0">
                <a:solidFill>
                  <a:schemeClr val="bg1"/>
                </a:solidFill>
                <a:latin typeface="Calibri"/>
                <a:cs typeface="Calibri"/>
              </a:rPr>
              <a:t>important</a:t>
            </a:r>
            <a:r>
              <a:rPr sz="1100" b="1" spc="150" dirty="0">
                <a:solidFill>
                  <a:schemeClr val="bg1"/>
                </a:solidFill>
                <a:latin typeface="Calibri"/>
                <a:cs typeface="Calibri"/>
              </a:rPr>
              <a:t> </a:t>
            </a:r>
            <a:r>
              <a:rPr sz="1100" b="1" spc="-25" dirty="0">
                <a:solidFill>
                  <a:schemeClr val="bg1"/>
                </a:solidFill>
                <a:latin typeface="Calibri"/>
                <a:cs typeface="Calibri"/>
              </a:rPr>
              <a:t>nor </a:t>
            </a:r>
            <a:r>
              <a:rPr sz="1100" b="1" spc="-10" dirty="0">
                <a:solidFill>
                  <a:schemeClr val="bg1"/>
                </a:solidFill>
                <a:latin typeface="Calibri"/>
                <a:cs typeface="Calibri"/>
              </a:rPr>
              <a:t>unimportant</a:t>
            </a:r>
            <a:endParaRPr sz="1100" dirty="0">
              <a:solidFill>
                <a:schemeClr val="bg1"/>
              </a:solidFill>
              <a:latin typeface="Calibri"/>
              <a:cs typeface="Calibri"/>
            </a:endParaRPr>
          </a:p>
        </p:txBody>
      </p:sp>
      <p:sp>
        <p:nvSpPr>
          <p:cNvPr id="59" name="object 8">
            <a:extLst>
              <a:ext uri="{FF2B5EF4-FFF2-40B4-BE49-F238E27FC236}">
                <a16:creationId xmlns:a16="http://schemas.microsoft.com/office/drawing/2014/main" id="{B64C4308-5AD0-5119-2F44-97826BA3A36C}"/>
              </a:ext>
            </a:extLst>
          </p:cNvPr>
          <p:cNvSpPr txBox="1"/>
          <p:nvPr/>
        </p:nvSpPr>
        <p:spPr>
          <a:xfrm>
            <a:off x="322979" y="2991902"/>
            <a:ext cx="688975" cy="574040"/>
          </a:xfrm>
          <a:prstGeom prst="rect">
            <a:avLst/>
          </a:prstGeom>
        </p:spPr>
        <p:txBody>
          <a:bodyPr vert="horz" wrap="square" lIns="0" tIns="12700" rIns="0" bIns="0" rtlCol="0">
            <a:spAutoFit/>
          </a:bodyPr>
          <a:lstStyle/>
          <a:p>
            <a:pPr marL="323850">
              <a:lnSpc>
                <a:spcPts val="1835"/>
              </a:lnSpc>
              <a:spcBef>
                <a:spcPts val="100"/>
              </a:spcBef>
            </a:pPr>
            <a:r>
              <a:rPr sz="1600" spc="-370" dirty="0">
                <a:solidFill>
                  <a:schemeClr val="bg1"/>
                </a:solidFill>
                <a:latin typeface="Arial Black"/>
                <a:cs typeface="Arial Black"/>
              </a:rPr>
              <a:t>14%</a:t>
            </a:r>
            <a:endParaRPr sz="1600" dirty="0">
              <a:solidFill>
                <a:schemeClr val="bg1"/>
              </a:solidFill>
              <a:latin typeface="Arial Black"/>
              <a:cs typeface="Arial Black"/>
            </a:endParaRPr>
          </a:p>
          <a:p>
            <a:pPr marL="66675" marR="5080" indent="-54610">
              <a:lnSpc>
                <a:spcPts val="1250"/>
              </a:lnSpc>
              <a:spcBef>
                <a:spcPts val="15"/>
              </a:spcBef>
            </a:pPr>
            <a:r>
              <a:rPr sz="1100" b="1" spc="-10" dirty="0">
                <a:solidFill>
                  <a:schemeClr val="bg1"/>
                </a:solidFill>
                <a:latin typeface="Calibri"/>
                <a:cs typeface="Calibri"/>
              </a:rPr>
              <a:t>Somewhat important</a:t>
            </a:r>
            <a:endParaRPr sz="1100" dirty="0">
              <a:solidFill>
                <a:schemeClr val="bg1"/>
              </a:solidFill>
              <a:latin typeface="Calibri"/>
              <a:cs typeface="Calibri"/>
            </a:endParaRPr>
          </a:p>
        </p:txBody>
      </p:sp>
      <p:sp>
        <p:nvSpPr>
          <p:cNvPr id="60" name="object 9">
            <a:extLst>
              <a:ext uri="{FF2B5EF4-FFF2-40B4-BE49-F238E27FC236}">
                <a16:creationId xmlns:a16="http://schemas.microsoft.com/office/drawing/2014/main" id="{01ECCE59-F84A-ACEC-E008-5489A7A84B61}"/>
              </a:ext>
            </a:extLst>
          </p:cNvPr>
          <p:cNvSpPr txBox="1"/>
          <p:nvPr/>
        </p:nvSpPr>
        <p:spPr>
          <a:xfrm>
            <a:off x="3195742" y="1740018"/>
            <a:ext cx="1230630" cy="182101"/>
          </a:xfrm>
          <a:prstGeom prst="rect">
            <a:avLst/>
          </a:prstGeom>
        </p:spPr>
        <p:txBody>
          <a:bodyPr vert="horz" wrap="square" lIns="0" tIns="12700" rIns="0" bIns="0" rtlCol="0">
            <a:spAutoFit/>
          </a:bodyPr>
          <a:lstStyle/>
          <a:p>
            <a:pPr marL="12700">
              <a:lnSpc>
                <a:spcPct val="100000"/>
              </a:lnSpc>
              <a:spcBef>
                <a:spcPts val="100"/>
              </a:spcBef>
            </a:pPr>
            <a:r>
              <a:rPr sz="1100" b="1" dirty="0">
                <a:solidFill>
                  <a:schemeClr val="bg1"/>
                </a:solidFill>
                <a:latin typeface="Calibri"/>
                <a:cs typeface="Calibri"/>
              </a:rPr>
              <a:t>Not</a:t>
            </a:r>
            <a:r>
              <a:rPr sz="1100" b="1" spc="65" dirty="0">
                <a:solidFill>
                  <a:schemeClr val="bg1"/>
                </a:solidFill>
                <a:latin typeface="Calibri"/>
                <a:cs typeface="Calibri"/>
              </a:rPr>
              <a:t> </a:t>
            </a:r>
            <a:r>
              <a:rPr sz="1100" b="1" dirty="0">
                <a:solidFill>
                  <a:schemeClr val="bg1"/>
                </a:solidFill>
                <a:latin typeface="Calibri"/>
                <a:cs typeface="Calibri"/>
              </a:rPr>
              <a:t>at</a:t>
            </a:r>
            <a:r>
              <a:rPr sz="1100" b="1" spc="65" dirty="0">
                <a:solidFill>
                  <a:schemeClr val="bg1"/>
                </a:solidFill>
                <a:latin typeface="Calibri"/>
                <a:cs typeface="Calibri"/>
              </a:rPr>
              <a:t> </a:t>
            </a:r>
            <a:r>
              <a:rPr sz="1100" b="1" dirty="0">
                <a:solidFill>
                  <a:schemeClr val="bg1"/>
                </a:solidFill>
                <a:latin typeface="Calibri"/>
                <a:cs typeface="Calibri"/>
              </a:rPr>
              <a:t>all</a:t>
            </a:r>
            <a:r>
              <a:rPr sz="1100" b="1" spc="70" dirty="0">
                <a:solidFill>
                  <a:schemeClr val="bg1"/>
                </a:solidFill>
                <a:latin typeface="Calibri"/>
                <a:cs typeface="Calibri"/>
              </a:rPr>
              <a:t> </a:t>
            </a:r>
            <a:r>
              <a:rPr sz="1100" b="1" spc="-10" dirty="0">
                <a:solidFill>
                  <a:schemeClr val="bg1"/>
                </a:solidFill>
                <a:latin typeface="Calibri"/>
                <a:cs typeface="Calibri"/>
              </a:rPr>
              <a:t>important</a:t>
            </a:r>
            <a:endParaRPr sz="1100" dirty="0">
              <a:solidFill>
                <a:schemeClr val="bg1"/>
              </a:solidFill>
              <a:latin typeface="Calibri"/>
              <a:cs typeface="Calibri"/>
            </a:endParaRPr>
          </a:p>
        </p:txBody>
      </p:sp>
      <p:sp>
        <p:nvSpPr>
          <p:cNvPr id="61" name="object 10">
            <a:extLst>
              <a:ext uri="{FF2B5EF4-FFF2-40B4-BE49-F238E27FC236}">
                <a16:creationId xmlns:a16="http://schemas.microsoft.com/office/drawing/2014/main" id="{1D493514-BC76-DFC4-AACF-7A4B29D0F9BE}"/>
              </a:ext>
            </a:extLst>
          </p:cNvPr>
          <p:cNvSpPr txBox="1"/>
          <p:nvPr/>
        </p:nvSpPr>
        <p:spPr>
          <a:xfrm>
            <a:off x="6343319" y="2650041"/>
            <a:ext cx="2933065" cy="1376045"/>
          </a:xfrm>
          <a:prstGeom prst="rect">
            <a:avLst/>
          </a:prstGeom>
        </p:spPr>
        <p:txBody>
          <a:bodyPr vert="horz" wrap="square" lIns="0" tIns="8255" rIns="0" bIns="0" rtlCol="0">
            <a:spAutoFit/>
          </a:bodyPr>
          <a:lstStyle/>
          <a:p>
            <a:pPr marL="12700" marR="5080" indent="9525">
              <a:lnSpc>
                <a:spcPct val="101400"/>
              </a:lnSpc>
              <a:spcBef>
                <a:spcPts val="65"/>
              </a:spcBef>
            </a:pPr>
            <a:r>
              <a:rPr sz="1600" dirty="0">
                <a:solidFill>
                  <a:srgbClr val="01010F"/>
                </a:solidFill>
                <a:latin typeface="Calibri"/>
                <a:cs typeface="Calibri"/>
              </a:rPr>
              <a:t>More</a:t>
            </a:r>
            <a:r>
              <a:rPr sz="1600" spc="100" dirty="0">
                <a:solidFill>
                  <a:srgbClr val="01010F"/>
                </a:solidFill>
                <a:latin typeface="Calibri"/>
                <a:cs typeface="Calibri"/>
              </a:rPr>
              <a:t> </a:t>
            </a:r>
            <a:r>
              <a:rPr sz="1600" dirty="0">
                <a:solidFill>
                  <a:srgbClr val="01010F"/>
                </a:solidFill>
                <a:latin typeface="Calibri"/>
                <a:cs typeface="Calibri"/>
              </a:rPr>
              <a:t>than</a:t>
            </a:r>
            <a:r>
              <a:rPr sz="1600" spc="105" dirty="0">
                <a:solidFill>
                  <a:srgbClr val="01010F"/>
                </a:solidFill>
                <a:latin typeface="Calibri"/>
                <a:cs typeface="Calibri"/>
              </a:rPr>
              <a:t> </a:t>
            </a:r>
            <a:r>
              <a:rPr sz="1900" spc="-290" dirty="0">
                <a:solidFill>
                  <a:srgbClr val="7F2A7D"/>
                </a:solidFill>
                <a:latin typeface="Arial Black"/>
                <a:cs typeface="Arial Black"/>
              </a:rPr>
              <a:t>70%</a:t>
            </a:r>
            <a:r>
              <a:rPr sz="1900" spc="-170" dirty="0">
                <a:solidFill>
                  <a:srgbClr val="7F2A7D"/>
                </a:solidFill>
                <a:latin typeface="Arial Black"/>
                <a:cs typeface="Arial Black"/>
              </a:rPr>
              <a:t> </a:t>
            </a:r>
            <a:r>
              <a:rPr sz="1600" dirty="0">
                <a:solidFill>
                  <a:srgbClr val="01010F"/>
                </a:solidFill>
                <a:latin typeface="Calibri"/>
                <a:cs typeface="Calibri"/>
              </a:rPr>
              <a:t>of</a:t>
            </a:r>
            <a:r>
              <a:rPr sz="1600" spc="105" dirty="0">
                <a:solidFill>
                  <a:srgbClr val="01010F"/>
                </a:solidFill>
                <a:latin typeface="Calibri"/>
                <a:cs typeface="Calibri"/>
              </a:rPr>
              <a:t> </a:t>
            </a:r>
            <a:r>
              <a:rPr sz="1600" spc="35" dirty="0">
                <a:solidFill>
                  <a:srgbClr val="01010F"/>
                </a:solidFill>
                <a:latin typeface="Calibri"/>
                <a:cs typeface="Calibri"/>
              </a:rPr>
              <a:t>organizations </a:t>
            </a:r>
            <a:r>
              <a:rPr sz="1600" spc="50" dirty="0">
                <a:solidFill>
                  <a:srgbClr val="01010F"/>
                </a:solidFill>
                <a:latin typeface="Calibri"/>
                <a:cs typeface="Calibri"/>
              </a:rPr>
              <a:t>believe</a:t>
            </a:r>
            <a:r>
              <a:rPr sz="1600" spc="130" dirty="0">
                <a:solidFill>
                  <a:srgbClr val="01010F"/>
                </a:solidFill>
                <a:latin typeface="Calibri"/>
                <a:cs typeface="Calibri"/>
              </a:rPr>
              <a:t> </a:t>
            </a:r>
            <a:r>
              <a:rPr sz="1650" spc="-160" dirty="0">
                <a:solidFill>
                  <a:srgbClr val="01010F"/>
                </a:solidFill>
                <a:latin typeface="Arial Black"/>
                <a:cs typeface="Arial Black"/>
              </a:rPr>
              <a:t>industry-</a:t>
            </a:r>
            <a:r>
              <a:rPr sz="1650" spc="-80" dirty="0">
                <a:solidFill>
                  <a:srgbClr val="01010F"/>
                </a:solidFill>
                <a:latin typeface="Arial Black"/>
                <a:cs typeface="Arial Black"/>
              </a:rPr>
              <a:t>recognized </a:t>
            </a:r>
            <a:r>
              <a:rPr sz="1650" spc="-200" dirty="0">
                <a:solidFill>
                  <a:srgbClr val="01010F"/>
                </a:solidFill>
                <a:latin typeface="Arial Black"/>
                <a:cs typeface="Arial Black"/>
              </a:rPr>
              <a:t>credentials</a:t>
            </a:r>
            <a:r>
              <a:rPr sz="1650" spc="-85" dirty="0">
                <a:solidFill>
                  <a:srgbClr val="01010F"/>
                </a:solidFill>
                <a:latin typeface="Arial Black"/>
                <a:cs typeface="Arial Black"/>
              </a:rPr>
              <a:t> </a:t>
            </a:r>
            <a:r>
              <a:rPr sz="1650" spc="-200" dirty="0">
                <a:solidFill>
                  <a:srgbClr val="01010F"/>
                </a:solidFill>
                <a:latin typeface="Arial Black"/>
                <a:cs typeface="Arial Black"/>
              </a:rPr>
              <a:t>are</a:t>
            </a:r>
            <a:r>
              <a:rPr sz="1650" spc="-85" dirty="0">
                <a:solidFill>
                  <a:srgbClr val="01010F"/>
                </a:solidFill>
                <a:latin typeface="Arial Black"/>
                <a:cs typeface="Arial Black"/>
              </a:rPr>
              <a:t> </a:t>
            </a:r>
            <a:r>
              <a:rPr sz="1750" spc="-210" dirty="0">
                <a:solidFill>
                  <a:srgbClr val="7F2A7D"/>
                </a:solidFill>
                <a:latin typeface="Arial Black"/>
                <a:cs typeface="Arial Black"/>
              </a:rPr>
              <a:t>essential</a:t>
            </a:r>
            <a:r>
              <a:rPr sz="1750" spc="-120" dirty="0">
                <a:solidFill>
                  <a:srgbClr val="7F2A7D"/>
                </a:solidFill>
                <a:latin typeface="Arial Black"/>
                <a:cs typeface="Arial Black"/>
              </a:rPr>
              <a:t> </a:t>
            </a:r>
            <a:r>
              <a:rPr sz="1650" spc="-25" dirty="0">
                <a:solidFill>
                  <a:srgbClr val="01010F"/>
                </a:solidFill>
                <a:latin typeface="Arial Black"/>
                <a:cs typeface="Arial Black"/>
              </a:rPr>
              <a:t>or </a:t>
            </a:r>
            <a:r>
              <a:rPr sz="1750" spc="-185" dirty="0">
                <a:solidFill>
                  <a:srgbClr val="7F2A7D"/>
                </a:solidFill>
                <a:latin typeface="Arial Black"/>
                <a:cs typeface="Arial Black"/>
              </a:rPr>
              <a:t>very</a:t>
            </a:r>
            <a:r>
              <a:rPr sz="1750" spc="-90" dirty="0">
                <a:solidFill>
                  <a:srgbClr val="7F2A7D"/>
                </a:solidFill>
                <a:latin typeface="Arial Black"/>
                <a:cs typeface="Arial Black"/>
              </a:rPr>
              <a:t> </a:t>
            </a:r>
            <a:r>
              <a:rPr sz="1750" spc="-190" dirty="0">
                <a:solidFill>
                  <a:srgbClr val="7F2A7D"/>
                </a:solidFill>
                <a:latin typeface="Arial Black"/>
                <a:cs typeface="Arial Black"/>
              </a:rPr>
              <a:t>important</a:t>
            </a:r>
            <a:r>
              <a:rPr sz="1750" spc="-114" dirty="0">
                <a:solidFill>
                  <a:srgbClr val="7F2A7D"/>
                </a:solidFill>
                <a:latin typeface="Arial Black"/>
                <a:cs typeface="Arial Black"/>
              </a:rPr>
              <a:t> </a:t>
            </a:r>
            <a:r>
              <a:rPr sz="1650" spc="-20" dirty="0">
                <a:solidFill>
                  <a:srgbClr val="01010F"/>
                </a:solidFill>
                <a:latin typeface="Arial Black"/>
                <a:cs typeface="Arial Black"/>
              </a:rPr>
              <a:t>tools</a:t>
            </a:r>
            <a:endParaRPr sz="1650">
              <a:latin typeface="Arial Black"/>
              <a:cs typeface="Arial Black"/>
            </a:endParaRPr>
          </a:p>
          <a:p>
            <a:pPr marL="20320">
              <a:lnSpc>
                <a:spcPct val="100000"/>
              </a:lnSpc>
              <a:spcBef>
                <a:spcPts val="100"/>
              </a:spcBef>
            </a:pPr>
            <a:r>
              <a:rPr sz="1650" spc="-145" dirty="0">
                <a:solidFill>
                  <a:srgbClr val="01010F"/>
                </a:solidFill>
                <a:latin typeface="Arial Black"/>
                <a:cs typeface="Arial Black"/>
              </a:rPr>
              <a:t>for</a:t>
            </a:r>
            <a:r>
              <a:rPr sz="1650" spc="-105" dirty="0">
                <a:solidFill>
                  <a:srgbClr val="01010F"/>
                </a:solidFill>
                <a:latin typeface="Arial Black"/>
                <a:cs typeface="Arial Black"/>
              </a:rPr>
              <a:t> </a:t>
            </a:r>
            <a:r>
              <a:rPr sz="1650" spc="-200" dirty="0">
                <a:solidFill>
                  <a:srgbClr val="01010F"/>
                </a:solidFill>
                <a:latin typeface="Arial Black"/>
                <a:cs typeface="Arial Black"/>
              </a:rPr>
              <a:t>skills</a:t>
            </a:r>
            <a:r>
              <a:rPr sz="1650" spc="-100" dirty="0">
                <a:solidFill>
                  <a:srgbClr val="01010F"/>
                </a:solidFill>
                <a:latin typeface="Arial Black"/>
                <a:cs typeface="Arial Black"/>
              </a:rPr>
              <a:t> </a:t>
            </a:r>
            <a:r>
              <a:rPr sz="1650" spc="-55" dirty="0">
                <a:solidFill>
                  <a:srgbClr val="01010F"/>
                </a:solidFill>
                <a:latin typeface="Arial Black"/>
                <a:cs typeface="Arial Black"/>
              </a:rPr>
              <a:t>training.</a:t>
            </a:r>
            <a:endParaRPr sz="1650">
              <a:latin typeface="Arial Black"/>
              <a:cs typeface="Arial Black"/>
            </a:endParaRPr>
          </a:p>
        </p:txBody>
      </p:sp>
      <p:sp>
        <p:nvSpPr>
          <p:cNvPr id="62" name="object 11">
            <a:extLst>
              <a:ext uri="{FF2B5EF4-FFF2-40B4-BE49-F238E27FC236}">
                <a16:creationId xmlns:a16="http://schemas.microsoft.com/office/drawing/2014/main" id="{21D81DB5-E32F-DBBD-B2D9-52320FF83F1E}"/>
              </a:ext>
            </a:extLst>
          </p:cNvPr>
          <p:cNvSpPr txBox="1"/>
          <p:nvPr/>
        </p:nvSpPr>
        <p:spPr>
          <a:xfrm>
            <a:off x="4877476" y="2757289"/>
            <a:ext cx="585470" cy="421640"/>
          </a:xfrm>
          <a:prstGeom prst="rect">
            <a:avLst/>
          </a:prstGeom>
        </p:spPr>
        <p:txBody>
          <a:bodyPr vert="horz" wrap="square" lIns="0" tIns="12700" rIns="0" bIns="0" rtlCol="0">
            <a:spAutoFit/>
          </a:bodyPr>
          <a:lstStyle/>
          <a:p>
            <a:pPr marL="12700">
              <a:lnSpc>
                <a:spcPts val="1860"/>
              </a:lnSpc>
              <a:spcBef>
                <a:spcPts val="100"/>
              </a:spcBef>
            </a:pPr>
            <a:r>
              <a:rPr sz="1600" spc="-25" dirty="0">
                <a:solidFill>
                  <a:srgbClr val="7F2A7D"/>
                </a:solidFill>
                <a:latin typeface="Arial Black"/>
                <a:cs typeface="Arial Black"/>
              </a:rPr>
              <a:t>29%</a:t>
            </a:r>
            <a:endParaRPr sz="1600">
              <a:latin typeface="Arial Black"/>
              <a:cs typeface="Arial Black"/>
            </a:endParaRPr>
          </a:p>
          <a:p>
            <a:pPr marL="12700">
              <a:lnSpc>
                <a:spcPts val="1260"/>
              </a:lnSpc>
            </a:pPr>
            <a:r>
              <a:rPr sz="1100" b="1" spc="-10" dirty="0">
                <a:solidFill>
                  <a:srgbClr val="01010F"/>
                </a:solidFill>
                <a:latin typeface="Calibri"/>
                <a:cs typeface="Calibri"/>
              </a:rPr>
              <a:t>Essential</a:t>
            </a:r>
            <a:endParaRPr sz="1100">
              <a:latin typeface="Calibri"/>
              <a:cs typeface="Calibri"/>
            </a:endParaRPr>
          </a:p>
        </p:txBody>
      </p:sp>
      <p:sp>
        <p:nvSpPr>
          <p:cNvPr id="63" name="object 12">
            <a:extLst>
              <a:ext uri="{FF2B5EF4-FFF2-40B4-BE49-F238E27FC236}">
                <a16:creationId xmlns:a16="http://schemas.microsoft.com/office/drawing/2014/main" id="{250AA417-1B57-BD04-086B-65767EAFF98C}"/>
              </a:ext>
            </a:extLst>
          </p:cNvPr>
          <p:cNvSpPr txBox="1"/>
          <p:nvPr/>
        </p:nvSpPr>
        <p:spPr>
          <a:xfrm>
            <a:off x="4908377" y="4195056"/>
            <a:ext cx="960755" cy="421640"/>
          </a:xfrm>
          <a:prstGeom prst="rect">
            <a:avLst/>
          </a:prstGeom>
        </p:spPr>
        <p:txBody>
          <a:bodyPr vert="horz" wrap="square" lIns="0" tIns="12700" rIns="0" bIns="0" rtlCol="0">
            <a:spAutoFit/>
          </a:bodyPr>
          <a:lstStyle/>
          <a:p>
            <a:pPr marL="12700">
              <a:lnSpc>
                <a:spcPts val="1860"/>
              </a:lnSpc>
              <a:spcBef>
                <a:spcPts val="100"/>
              </a:spcBef>
            </a:pPr>
            <a:r>
              <a:rPr sz="1600" spc="-360" dirty="0">
                <a:solidFill>
                  <a:srgbClr val="7F2A7D"/>
                </a:solidFill>
                <a:latin typeface="Arial Black"/>
                <a:cs typeface="Arial Black"/>
              </a:rPr>
              <a:t>41%</a:t>
            </a:r>
            <a:endParaRPr sz="1600">
              <a:latin typeface="Arial Black"/>
              <a:cs typeface="Arial Black"/>
            </a:endParaRPr>
          </a:p>
          <a:p>
            <a:pPr marL="12700">
              <a:lnSpc>
                <a:spcPts val="1260"/>
              </a:lnSpc>
            </a:pPr>
            <a:r>
              <a:rPr sz="1100" b="1" dirty="0">
                <a:solidFill>
                  <a:srgbClr val="01010F"/>
                </a:solidFill>
                <a:latin typeface="Calibri"/>
                <a:cs typeface="Calibri"/>
              </a:rPr>
              <a:t>Very</a:t>
            </a:r>
            <a:r>
              <a:rPr sz="1100" b="1" spc="180" dirty="0">
                <a:solidFill>
                  <a:srgbClr val="01010F"/>
                </a:solidFill>
                <a:latin typeface="Calibri"/>
                <a:cs typeface="Calibri"/>
              </a:rPr>
              <a:t> </a:t>
            </a:r>
            <a:r>
              <a:rPr sz="1100" b="1" spc="-10" dirty="0">
                <a:solidFill>
                  <a:srgbClr val="01010F"/>
                </a:solidFill>
                <a:latin typeface="Calibri"/>
                <a:cs typeface="Calibri"/>
              </a:rPr>
              <a:t>important</a:t>
            </a:r>
            <a:endParaRPr sz="1100">
              <a:latin typeface="Calibri"/>
              <a:cs typeface="Calibri"/>
            </a:endParaRPr>
          </a:p>
        </p:txBody>
      </p:sp>
    </p:spTree>
    <p:extLst>
      <p:ext uri="{BB962C8B-B14F-4D97-AF65-F5344CB8AC3E}">
        <p14:creationId xmlns:p14="http://schemas.microsoft.com/office/powerpoint/2010/main" val="1009552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37210C-0B75-31A8-2F15-6D3FA5014EB1}"/>
            </a:ext>
          </a:extLst>
        </p:cNvPr>
        <p:cNvGrpSpPr/>
        <p:nvPr/>
      </p:nvGrpSpPr>
      <p:grpSpPr>
        <a:xfrm>
          <a:off x="0" y="0"/>
          <a:ext cx="0" cy="0"/>
          <a:chOff x="0" y="0"/>
          <a:chExt cx="0" cy="0"/>
        </a:xfrm>
      </p:grpSpPr>
      <p:grpSp>
        <p:nvGrpSpPr>
          <p:cNvPr id="47" name="Group 46">
            <a:extLst>
              <a:ext uri="{FF2B5EF4-FFF2-40B4-BE49-F238E27FC236}">
                <a16:creationId xmlns:a16="http://schemas.microsoft.com/office/drawing/2014/main" id="{CFD873B4-7586-437F-86B4-0B364AA1C547}"/>
              </a:ext>
            </a:extLst>
          </p:cNvPr>
          <p:cNvGrpSpPr/>
          <p:nvPr/>
        </p:nvGrpSpPr>
        <p:grpSpPr>
          <a:xfrm>
            <a:off x="10607592" y="0"/>
            <a:ext cx="1416379" cy="1997780"/>
            <a:chOff x="1589319" y="4082492"/>
            <a:chExt cx="1565530" cy="2134812"/>
          </a:xfrm>
        </p:grpSpPr>
        <p:sp>
          <p:nvSpPr>
            <p:cNvPr id="48" name="Freeform 1004">
              <a:extLst>
                <a:ext uri="{FF2B5EF4-FFF2-40B4-BE49-F238E27FC236}">
                  <a16:creationId xmlns:a16="http://schemas.microsoft.com/office/drawing/2014/main" id="{9B5EBD7B-5D5E-5484-37F3-E049BB590C81}"/>
                </a:ext>
              </a:extLst>
            </p:cNvPr>
            <p:cNvSpPr>
              <a:spLocks/>
            </p:cNvSpPr>
            <p:nvPr/>
          </p:nvSpPr>
          <p:spPr bwMode="auto">
            <a:xfrm>
              <a:off x="1589319" y="4082492"/>
              <a:ext cx="1565530" cy="2134812"/>
            </a:xfrm>
            <a:custGeom>
              <a:avLst/>
              <a:gdLst>
                <a:gd name="T0" fmla="*/ 703 w 1407"/>
                <a:gd name="T1" fmla="*/ 1921 h 1921"/>
                <a:gd name="T2" fmla="*/ 680 w 1407"/>
                <a:gd name="T3" fmla="*/ 1909 h 1921"/>
                <a:gd name="T4" fmla="*/ 630 w 1407"/>
                <a:gd name="T5" fmla="*/ 1879 h 1921"/>
                <a:gd name="T6" fmla="*/ 548 w 1407"/>
                <a:gd name="T7" fmla="*/ 1817 h 1921"/>
                <a:gd name="T8" fmla="*/ 431 w 1407"/>
                <a:gd name="T9" fmla="*/ 1703 h 1921"/>
                <a:gd name="T10" fmla="*/ 315 w 1407"/>
                <a:gd name="T11" fmla="*/ 1562 h 1921"/>
                <a:gd name="T12" fmla="*/ 206 w 1407"/>
                <a:gd name="T13" fmla="*/ 1396 h 1921"/>
                <a:gd name="T14" fmla="*/ 134 w 1407"/>
                <a:gd name="T15" fmla="*/ 1260 h 1921"/>
                <a:gd name="T16" fmla="*/ 93 w 1407"/>
                <a:gd name="T17" fmla="*/ 1164 h 1921"/>
                <a:gd name="T18" fmla="*/ 58 w 1407"/>
                <a:gd name="T19" fmla="*/ 1065 h 1921"/>
                <a:gd name="T20" fmla="*/ 31 w 1407"/>
                <a:gd name="T21" fmla="*/ 964 h 1921"/>
                <a:gd name="T22" fmla="*/ 11 w 1407"/>
                <a:gd name="T23" fmla="*/ 860 h 1921"/>
                <a:gd name="T24" fmla="*/ 1 w 1407"/>
                <a:gd name="T25" fmla="*/ 757 h 1921"/>
                <a:gd name="T26" fmla="*/ 0 w 1407"/>
                <a:gd name="T27" fmla="*/ 704 h 1921"/>
                <a:gd name="T28" fmla="*/ 0 w 1407"/>
                <a:gd name="T29" fmla="*/ 667 h 1921"/>
                <a:gd name="T30" fmla="*/ 7 w 1407"/>
                <a:gd name="T31" fmla="*/ 597 h 1921"/>
                <a:gd name="T32" fmla="*/ 22 w 1407"/>
                <a:gd name="T33" fmla="*/ 529 h 1921"/>
                <a:gd name="T34" fmla="*/ 42 w 1407"/>
                <a:gd name="T35" fmla="*/ 461 h 1921"/>
                <a:gd name="T36" fmla="*/ 68 w 1407"/>
                <a:gd name="T37" fmla="*/ 399 h 1921"/>
                <a:gd name="T38" fmla="*/ 101 w 1407"/>
                <a:gd name="T39" fmla="*/ 339 h 1921"/>
                <a:gd name="T40" fmla="*/ 140 w 1407"/>
                <a:gd name="T41" fmla="*/ 282 h 1921"/>
                <a:gd name="T42" fmla="*/ 182 w 1407"/>
                <a:gd name="T43" fmla="*/ 230 h 1921"/>
                <a:gd name="T44" fmla="*/ 230 w 1407"/>
                <a:gd name="T45" fmla="*/ 183 h 1921"/>
                <a:gd name="T46" fmla="*/ 282 w 1407"/>
                <a:gd name="T47" fmla="*/ 140 h 1921"/>
                <a:gd name="T48" fmla="*/ 338 w 1407"/>
                <a:gd name="T49" fmla="*/ 102 h 1921"/>
                <a:gd name="T50" fmla="*/ 399 w 1407"/>
                <a:gd name="T51" fmla="*/ 70 h 1921"/>
                <a:gd name="T52" fmla="*/ 461 w 1407"/>
                <a:gd name="T53" fmla="*/ 43 h 1921"/>
                <a:gd name="T54" fmla="*/ 527 w 1407"/>
                <a:gd name="T55" fmla="*/ 22 h 1921"/>
                <a:gd name="T56" fmla="*/ 596 w 1407"/>
                <a:gd name="T57" fmla="*/ 8 h 1921"/>
                <a:gd name="T58" fmla="*/ 667 w 1407"/>
                <a:gd name="T59" fmla="*/ 1 h 1921"/>
                <a:gd name="T60" fmla="*/ 703 w 1407"/>
                <a:gd name="T61" fmla="*/ 0 h 1921"/>
                <a:gd name="T62" fmla="*/ 740 w 1407"/>
                <a:gd name="T63" fmla="*/ 1 h 1921"/>
                <a:gd name="T64" fmla="*/ 811 w 1407"/>
                <a:gd name="T65" fmla="*/ 8 h 1921"/>
                <a:gd name="T66" fmla="*/ 880 w 1407"/>
                <a:gd name="T67" fmla="*/ 22 h 1921"/>
                <a:gd name="T68" fmla="*/ 946 w 1407"/>
                <a:gd name="T69" fmla="*/ 43 h 1921"/>
                <a:gd name="T70" fmla="*/ 1009 w 1407"/>
                <a:gd name="T71" fmla="*/ 70 h 1921"/>
                <a:gd name="T72" fmla="*/ 1069 w 1407"/>
                <a:gd name="T73" fmla="*/ 102 h 1921"/>
                <a:gd name="T74" fmla="*/ 1125 w 1407"/>
                <a:gd name="T75" fmla="*/ 140 h 1921"/>
                <a:gd name="T76" fmla="*/ 1177 w 1407"/>
                <a:gd name="T77" fmla="*/ 183 h 1921"/>
                <a:gd name="T78" fmla="*/ 1225 w 1407"/>
                <a:gd name="T79" fmla="*/ 230 h 1921"/>
                <a:gd name="T80" fmla="*/ 1267 w 1407"/>
                <a:gd name="T81" fmla="*/ 282 h 1921"/>
                <a:gd name="T82" fmla="*/ 1306 w 1407"/>
                <a:gd name="T83" fmla="*/ 339 h 1921"/>
                <a:gd name="T84" fmla="*/ 1339 w 1407"/>
                <a:gd name="T85" fmla="*/ 399 h 1921"/>
                <a:gd name="T86" fmla="*/ 1365 w 1407"/>
                <a:gd name="T87" fmla="*/ 461 h 1921"/>
                <a:gd name="T88" fmla="*/ 1385 w 1407"/>
                <a:gd name="T89" fmla="*/ 529 h 1921"/>
                <a:gd name="T90" fmla="*/ 1400 w 1407"/>
                <a:gd name="T91" fmla="*/ 597 h 1921"/>
                <a:gd name="T92" fmla="*/ 1407 w 1407"/>
                <a:gd name="T93" fmla="*/ 667 h 1921"/>
                <a:gd name="T94" fmla="*/ 1407 w 1407"/>
                <a:gd name="T95" fmla="*/ 704 h 1921"/>
                <a:gd name="T96" fmla="*/ 1407 w 1407"/>
                <a:gd name="T97" fmla="*/ 757 h 1921"/>
                <a:gd name="T98" fmla="*/ 1397 w 1407"/>
                <a:gd name="T99" fmla="*/ 860 h 1921"/>
                <a:gd name="T100" fmla="*/ 1378 w 1407"/>
                <a:gd name="T101" fmla="*/ 964 h 1921"/>
                <a:gd name="T102" fmla="*/ 1349 w 1407"/>
                <a:gd name="T103" fmla="*/ 1065 h 1921"/>
                <a:gd name="T104" fmla="*/ 1314 w 1407"/>
                <a:gd name="T105" fmla="*/ 1164 h 1921"/>
                <a:gd name="T106" fmla="*/ 1273 w 1407"/>
                <a:gd name="T107" fmla="*/ 1260 h 1921"/>
                <a:gd name="T108" fmla="*/ 1201 w 1407"/>
                <a:gd name="T109" fmla="*/ 1396 h 1921"/>
                <a:gd name="T110" fmla="*/ 1092 w 1407"/>
                <a:gd name="T111" fmla="*/ 1562 h 1921"/>
                <a:gd name="T112" fmla="*/ 976 w 1407"/>
                <a:gd name="T113" fmla="*/ 1703 h 1921"/>
                <a:gd name="T114" fmla="*/ 859 w 1407"/>
                <a:gd name="T115" fmla="*/ 1817 h 1921"/>
                <a:gd name="T116" fmla="*/ 777 w 1407"/>
                <a:gd name="T117" fmla="*/ 1879 h 1921"/>
                <a:gd name="T118" fmla="*/ 727 w 1407"/>
                <a:gd name="T119" fmla="*/ 1909 h 1921"/>
                <a:gd name="T120" fmla="*/ 703 w 1407"/>
                <a:gd name="T121" fmla="*/ 1921 h 1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07" h="1921">
                  <a:moveTo>
                    <a:pt x="703" y="1921"/>
                  </a:moveTo>
                  <a:lnTo>
                    <a:pt x="680" y="1909"/>
                  </a:lnTo>
                  <a:lnTo>
                    <a:pt x="630" y="1879"/>
                  </a:lnTo>
                  <a:lnTo>
                    <a:pt x="548" y="1817"/>
                  </a:lnTo>
                  <a:lnTo>
                    <a:pt x="431" y="1703"/>
                  </a:lnTo>
                  <a:lnTo>
                    <a:pt x="315" y="1562"/>
                  </a:lnTo>
                  <a:lnTo>
                    <a:pt x="206" y="1396"/>
                  </a:lnTo>
                  <a:lnTo>
                    <a:pt x="134" y="1260"/>
                  </a:lnTo>
                  <a:lnTo>
                    <a:pt x="93" y="1164"/>
                  </a:lnTo>
                  <a:lnTo>
                    <a:pt x="58" y="1065"/>
                  </a:lnTo>
                  <a:lnTo>
                    <a:pt x="31" y="964"/>
                  </a:lnTo>
                  <a:lnTo>
                    <a:pt x="11" y="860"/>
                  </a:lnTo>
                  <a:lnTo>
                    <a:pt x="1" y="757"/>
                  </a:lnTo>
                  <a:lnTo>
                    <a:pt x="0" y="704"/>
                  </a:lnTo>
                  <a:lnTo>
                    <a:pt x="0" y="667"/>
                  </a:lnTo>
                  <a:lnTo>
                    <a:pt x="7" y="597"/>
                  </a:lnTo>
                  <a:lnTo>
                    <a:pt x="22" y="529"/>
                  </a:lnTo>
                  <a:lnTo>
                    <a:pt x="42" y="461"/>
                  </a:lnTo>
                  <a:lnTo>
                    <a:pt x="68" y="399"/>
                  </a:lnTo>
                  <a:lnTo>
                    <a:pt x="101" y="339"/>
                  </a:lnTo>
                  <a:lnTo>
                    <a:pt x="140" y="282"/>
                  </a:lnTo>
                  <a:lnTo>
                    <a:pt x="182" y="230"/>
                  </a:lnTo>
                  <a:lnTo>
                    <a:pt x="230" y="183"/>
                  </a:lnTo>
                  <a:lnTo>
                    <a:pt x="282" y="140"/>
                  </a:lnTo>
                  <a:lnTo>
                    <a:pt x="338" y="102"/>
                  </a:lnTo>
                  <a:lnTo>
                    <a:pt x="399" y="70"/>
                  </a:lnTo>
                  <a:lnTo>
                    <a:pt x="461" y="43"/>
                  </a:lnTo>
                  <a:lnTo>
                    <a:pt x="527" y="22"/>
                  </a:lnTo>
                  <a:lnTo>
                    <a:pt x="596" y="8"/>
                  </a:lnTo>
                  <a:lnTo>
                    <a:pt x="667" y="1"/>
                  </a:lnTo>
                  <a:lnTo>
                    <a:pt x="703" y="0"/>
                  </a:lnTo>
                  <a:lnTo>
                    <a:pt x="740" y="1"/>
                  </a:lnTo>
                  <a:lnTo>
                    <a:pt x="811" y="8"/>
                  </a:lnTo>
                  <a:lnTo>
                    <a:pt x="880" y="22"/>
                  </a:lnTo>
                  <a:lnTo>
                    <a:pt x="946" y="43"/>
                  </a:lnTo>
                  <a:lnTo>
                    <a:pt x="1009" y="70"/>
                  </a:lnTo>
                  <a:lnTo>
                    <a:pt x="1069" y="102"/>
                  </a:lnTo>
                  <a:lnTo>
                    <a:pt x="1125" y="140"/>
                  </a:lnTo>
                  <a:lnTo>
                    <a:pt x="1177" y="183"/>
                  </a:lnTo>
                  <a:lnTo>
                    <a:pt x="1225" y="230"/>
                  </a:lnTo>
                  <a:lnTo>
                    <a:pt x="1267" y="282"/>
                  </a:lnTo>
                  <a:lnTo>
                    <a:pt x="1306" y="339"/>
                  </a:lnTo>
                  <a:lnTo>
                    <a:pt x="1339" y="399"/>
                  </a:lnTo>
                  <a:lnTo>
                    <a:pt x="1365" y="461"/>
                  </a:lnTo>
                  <a:lnTo>
                    <a:pt x="1385" y="529"/>
                  </a:lnTo>
                  <a:lnTo>
                    <a:pt x="1400" y="597"/>
                  </a:lnTo>
                  <a:lnTo>
                    <a:pt x="1407" y="667"/>
                  </a:lnTo>
                  <a:lnTo>
                    <a:pt x="1407" y="704"/>
                  </a:lnTo>
                  <a:lnTo>
                    <a:pt x="1407" y="757"/>
                  </a:lnTo>
                  <a:lnTo>
                    <a:pt x="1397" y="860"/>
                  </a:lnTo>
                  <a:lnTo>
                    <a:pt x="1378" y="964"/>
                  </a:lnTo>
                  <a:lnTo>
                    <a:pt x="1349" y="1065"/>
                  </a:lnTo>
                  <a:lnTo>
                    <a:pt x="1314" y="1164"/>
                  </a:lnTo>
                  <a:lnTo>
                    <a:pt x="1273" y="1260"/>
                  </a:lnTo>
                  <a:lnTo>
                    <a:pt x="1201" y="1396"/>
                  </a:lnTo>
                  <a:lnTo>
                    <a:pt x="1092" y="1562"/>
                  </a:lnTo>
                  <a:lnTo>
                    <a:pt x="976" y="1703"/>
                  </a:lnTo>
                  <a:lnTo>
                    <a:pt x="859" y="1817"/>
                  </a:lnTo>
                  <a:lnTo>
                    <a:pt x="777" y="1879"/>
                  </a:lnTo>
                  <a:lnTo>
                    <a:pt x="727" y="1909"/>
                  </a:lnTo>
                  <a:lnTo>
                    <a:pt x="703" y="1921"/>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400">
                <a:latin typeface="Montserrat (Body)"/>
              </a:endParaRPr>
            </a:p>
          </p:txBody>
        </p:sp>
        <p:sp>
          <p:nvSpPr>
            <p:cNvPr id="49" name="Freeform 32">
              <a:extLst>
                <a:ext uri="{FF2B5EF4-FFF2-40B4-BE49-F238E27FC236}">
                  <a16:creationId xmlns:a16="http://schemas.microsoft.com/office/drawing/2014/main" id="{15FAB822-B378-5404-F8C1-A031D3207F48}"/>
                </a:ext>
              </a:extLst>
            </p:cNvPr>
            <p:cNvSpPr/>
            <p:nvPr/>
          </p:nvSpPr>
          <p:spPr bwMode="auto">
            <a:xfrm>
              <a:off x="1748300" y="4349295"/>
              <a:ext cx="1285339" cy="1285338"/>
            </a:xfrm>
            <a:custGeom>
              <a:avLst/>
              <a:gdLst>
                <a:gd name="connsiteX0" fmla="*/ 360149 w 720298"/>
                <a:gd name="connsiteY0" fmla="*/ 0 h 720298"/>
                <a:gd name="connsiteX1" fmla="*/ 720298 w 720298"/>
                <a:gd name="connsiteY1" fmla="*/ 360149 h 720298"/>
                <a:gd name="connsiteX2" fmla="*/ 360149 w 720298"/>
                <a:gd name="connsiteY2" fmla="*/ 720298 h 720298"/>
                <a:gd name="connsiteX3" fmla="*/ 0 w 720298"/>
                <a:gd name="connsiteY3" fmla="*/ 360149 h 720298"/>
                <a:gd name="connsiteX4" fmla="*/ 360149 w 720298"/>
                <a:gd name="connsiteY4" fmla="*/ 0 h 720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298" h="720298">
                  <a:moveTo>
                    <a:pt x="360149" y="0"/>
                  </a:moveTo>
                  <a:cubicBezTo>
                    <a:pt x="559054" y="0"/>
                    <a:pt x="720298" y="161244"/>
                    <a:pt x="720298" y="360149"/>
                  </a:cubicBezTo>
                  <a:cubicBezTo>
                    <a:pt x="720298" y="559054"/>
                    <a:pt x="559054" y="720298"/>
                    <a:pt x="360149" y="720298"/>
                  </a:cubicBezTo>
                  <a:cubicBezTo>
                    <a:pt x="161244" y="720298"/>
                    <a:pt x="0" y="559054"/>
                    <a:pt x="0" y="360149"/>
                  </a:cubicBezTo>
                  <a:cubicBezTo>
                    <a:pt x="0" y="161244"/>
                    <a:pt x="161244" y="0"/>
                    <a:pt x="360149" y="0"/>
                  </a:cubicBezTo>
                  <a:close/>
                </a:path>
              </a:pathLst>
            </a:custGeom>
            <a:solidFill>
              <a:schemeClr val="bg1"/>
            </a:solidFill>
            <a:ln w="9525">
              <a:noFill/>
              <a:round/>
              <a:headEnd/>
              <a:tailEnd/>
            </a:ln>
            <a:effectLst>
              <a:outerShdw blurRad="317500" dist="127000" dir="1200000" sx="102000" sy="102000" algn="ctr" rotWithShape="0">
                <a:prstClr val="black">
                  <a:alpha val="30000"/>
                </a:prstClr>
              </a:outerShdw>
            </a:effectLst>
          </p:spPr>
          <p:txBody>
            <a:bodyPr vert="horz" wrap="square" lIns="0" tIns="0" rIns="0" bIns="0" numCol="1" rtlCol="0" anchor="ctr" anchorCtr="0" compatLnSpc="1">
              <a:prstTxWarp prst="textNoShape">
                <a:avLst/>
              </a:prstTxWarp>
            </a:bodyPr>
            <a:lstStyle/>
            <a:p>
              <a:pPr algn="ctr"/>
              <a:r>
                <a:rPr lang="en-US" sz="2000" b="1" dirty="0">
                  <a:latin typeface="Montserrat (Body)"/>
                </a:rPr>
                <a:t>2022</a:t>
              </a:r>
            </a:p>
          </p:txBody>
        </p:sp>
      </p:grpSp>
      <p:sp>
        <p:nvSpPr>
          <p:cNvPr id="50" name="TextBox 49">
            <a:extLst>
              <a:ext uri="{FF2B5EF4-FFF2-40B4-BE49-F238E27FC236}">
                <a16:creationId xmlns:a16="http://schemas.microsoft.com/office/drawing/2014/main" id="{7CBA7672-141D-B537-0879-64A1169E5282}"/>
              </a:ext>
            </a:extLst>
          </p:cNvPr>
          <p:cNvSpPr txBox="1"/>
          <p:nvPr/>
        </p:nvSpPr>
        <p:spPr>
          <a:xfrm>
            <a:off x="9206972" y="496324"/>
            <a:ext cx="1858644" cy="246221"/>
          </a:xfrm>
          <a:prstGeom prst="rect">
            <a:avLst/>
          </a:prstGeom>
          <a:noFill/>
        </p:spPr>
        <p:txBody>
          <a:bodyPr wrap="square" anchor="ctr">
            <a:spAutoFit/>
          </a:bodyPr>
          <a:lstStyle/>
          <a:p>
            <a:pPr marL="285750" indent="-285750">
              <a:buFont typeface="Arial" panose="020B0604020202020204" pitchFamily="34" charset="0"/>
              <a:buChar char="•"/>
            </a:pPr>
            <a:r>
              <a:rPr lang="en-US" sz="1000" b="1" dirty="0">
                <a:latin typeface="Montserrat (Body)"/>
                <a:cs typeface="Mongolian Baiti" panose="03000500000000000000" pitchFamily="66" charset="0"/>
              </a:rPr>
              <a:t>Senior Consultant</a:t>
            </a:r>
            <a:endParaRPr lang="en-US" sz="400" dirty="0">
              <a:latin typeface="Montserrat (Body)"/>
              <a:cs typeface="Mongolian Baiti" panose="03000500000000000000" pitchFamily="66" charset="0"/>
            </a:endParaRPr>
          </a:p>
        </p:txBody>
      </p:sp>
      <p:grpSp>
        <p:nvGrpSpPr>
          <p:cNvPr id="52" name="Group 51">
            <a:extLst>
              <a:ext uri="{FF2B5EF4-FFF2-40B4-BE49-F238E27FC236}">
                <a16:creationId xmlns:a16="http://schemas.microsoft.com/office/drawing/2014/main" id="{35E287D7-5CD6-3B16-9C40-E3CB93A98219}"/>
              </a:ext>
            </a:extLst>
          </p:cNvPr>
          <p:cNvGrpSpPr/>
          <p:nvPr/>
        </p:nvGrpSpPr>
        <p:grpSpPr>
          <a:xfrm>
            <a:off x="3965161" y="-6808"/>
            <a:ext cx="6707395" cy="6864807"/>
            <a:chOff x="1750696" y="0"/>
            <a:chExt cx="5395163" cy="5143500"/>
          </a:xfrm>
        </p:grpSpPr>
        <p:sp>
          <p:nvSpPr>
            <p:cNvPr id="53" name="Freeform 35">
              <a:extLst>
                <a:ext uri="{FF2B5EF4-FFF2-40B4-BE49-F238E27FC236}">
                  <a16:creationId xmlns:a16="http://schemas.microsoft.com/office/drawing/2014/main" id="{2E5318D1-2D64-F33C-AE1C-02AA44163D1F}"/>
                </a:ext>
              </a:extLst>
            </p:cNvPr>
            <p:cNvSpPr>
              <a:spLocks/>
            </p:cNvSpPr>
            <p:nvPr/>
          </p:nvSpPr>
          <p:spPr bwMode="auto">
            <a:xfrm flipH="1">
              <a:off x="1750696" y="0"/>
              <a:ext cx="5395163" cy="5143500"/>
            </a:xfrm>
            <a:custGeom>
              <a:avLst/>
              <a:gdLst>
                <a:gd name="connsiteX0" fmla="*/ 1595819 w 5395163"/>
                <a:gd name="connsiteY0" fmla="*/ 0 h 5143500"/>
                <a:gd name="connsiteX1" fmla="*/ 1194631 w 5395163"/>
                <a:gd name="connsiteY1" fmla="*/ 0 h 5143500"/>
                <a:gd name="connsiteX2" fmla="*/ 1292837 w 5395163"/>
                <a:gd name="connsiteY2" fmla="*/ 30146 h 5143500"/>
                <a:gd name="connsiteX3" fmla="*/ 1388062 w 5395163"/>
                <a:gd name="connsiteY3" fmla="*/ 68332 h 5143500"/>
                <a:gd name="connsiteX4" fmla="*/ 1469386 w 5395163"/>
                <a:gd name="connsiteY4" fmla="*/ 110959 h 5143500"/>
                <a:gd name="connsiteX5" fmla="*/ 1535418 w 5395163"/>
                <a:gd name="connsiteY5" fmla="*/ 159802 h 5143500"/>
                <a:gd name="connsiteX6" fmla="*/ 1585463 w 5395163"/>
                <a:gd name="connsiteY6" fmla="*/ 213085 h 5143500"/>
                <a:gd name="connsiteX7" fmla="*/ 1602145 w 5395163"/>
                <a:gd name="connsiteY7" fmla="*/ 242390 h 5143500"/>
                <a:gd name="connsiteX8" fmla="*/ 1613266 w 5395163"/>
                <a:gd name="connsiteY8" fmla="*/ 265480 h 5143500"/>
                <a:gd name="connsiteX9" fmla="*/ 1627168 w 5395163"/>
                <a:gd name="connsiteY9" fmla="*/ 309882 h 5143500"/>
                <a:gd name="connsiteX10" fmla="*/ 1631338 w 5395163"/>
                <a:gd name="connsiteY10" fmla="*/ 352509 h 5143500"/>
                <a:gd name="connsiteX11" fmla="*/ 1626472 w 5395163"/>
                <a:gd name="connsiteY11" fmla="*/ 392471 h 5143500"/>
                <a:gd name="connsiteX12" fmla="*/ 1612571 w 5395163"/>
                <a:gd name="connsiteY12" fmla="*/ 430657 h 5143500"/>
                <a:gd name="connsiteX13" fmla="*/ 1590329 w 5395163"/>
                <a:gd name="connsiteY13" fmla="*/ 467956 h 5143500"/>
                <a:gd name="connsiteX14" fmla="*/ 1560440 w 5395163"/>
                <a:gd name="connsiteY14" fmla="*/ 501702 h 5143500"/>
                <a:gd name="connsiteX15" fmla="*/ 1523602 w 5395163"/>
                <a:gd name="connsiteY15" fmla="*/ 535447 h 5143500"/>
                <a:gd name="connsiteX16" fmla="*/ 1457569 w 5395163"/>
                <a:gd name="connsiteY16" fmla="*/ 584290 h 5143500"/>
                <a:gd name="connsiteX17" fmla="*/ 1349138 w 5395163"/>
                <a:gd name="connsiteY17" fmla="*/ 645566 h 5143500"/>
                <a:gd name="connsiteX18" fmla="*/ 1155907 w 5395163"/>
                <a:gd name="connsiteY18" fmla="*/ 733483 h 5143500"/>
                <a:gd name="connsiteX19" fmla="*/ 860501 w 5395163"/>
                <a:gd name="connsiteY19" fmla="*/ 849818 h 5143500"/>
                <a:gd name="connsiteX20" fmla="*/ 634602 w 5395163"/>
                <a:gd name="connsiteY20" fmla="*/ 943063 h 5143500"/>
                <a:gd name="connsiteX21" fmla="*/ 489332 w 5395163"/>
                <a:gd name="connsiteY21" fmla="*/ 1011443 h 5143500"/>
                <a:gd name="connsiteX22" fmla="*/ 354487 w 5395163"/>
                <a:gd name="connsiteY22" fmla="*/ 1085151 h 5143500"/>
                <a:gd name="connsiteX23" fmla="*/ 232849 w 5395163"/>
                <a:gd name="connsiteY23" fmla="*/ 1165964 h 5143500"/>
                <a:gd name="connsiteX24" fmla="*/ 155696 w 5395163"/>
                <a:gd name="connsiteY24" fmla="*/ 1232568 h 5143500"/>
                <a:gd name="connsiteX25" fmla="*/ 111211 w 5395163"/>
                <a:gd name="connsiteY25" fmla="*/ 1279635 h 5143500"/>
                <a:gd name="connsiteX26" fmla="*/ 72982 w 5395163"/>
                <a:gd name="connsiteY26" fmla="*/ 1331142 h 5143500"/>
                <a:gd name="connsiteX27" fmla="*/ 41009 w 5395163"/>
                <a:gd name="connsiteY27" fmla="*/ 1383537 h 5143500"/>
                <a:gd name="connsiteX28" fmla="*/ 27803 w 5395163"/>
                <a:gd name="connsiteY28" fmla="*/ 1410178 h 5143500"/>
                <a:gd name="connsiteX29" fmla="*/ 13901 w 5395163"/>
                <a:gd name="connsiteY29" fmla="*/ 1444812 h 5143500"/>
                <a:gd name="connsiteX30" fmla="*/ 0 w 5395163"/>
                <a:gd name="connsiteY30" fmla="*/ 1509640 h 5143500"/>
                <a:gd name="connsiteX31" fmla="*/ 0 w 5395163"/>
                <a:gd name="connsiteY31" fmla="*/ 1572692 h 5143500"/>
                <a:gd name="connsiteX32" fmla="*/ 14596 w 5395163"/>
                <a:gd name="connsiteY32" fmla="*/ 1632191 h 5143500"/>
                <a:gd name="connsiteX33" fmla="*/ 41704 w 5395163"/>
                <a:gd name="connsiteY33" fmla="*/ 1689026 h 5143500"/>
                <a:gd name="connsiteX34" fmla="*/ 82713 w 5395163"/>
                <a:gd name="connsiteY34" fmla="*/ 1744086 h 5143500"/>
                <a:gd name="connsiteX35" fmla="*/ 134844 w 5395163"/>
                <a:gd name="connsiteY35" fmla="*/ 1796481 h 5143500"/>
                <a:gd name="connsiteX36" fmla="*/ 198096 w 5395163"/>
                <a:gd name="connsiteY36" fmla="*/ 1847100 h 5143500"/>
                <a:gd name="connsiteX37" fmla="*/ 271773 w 5395163"/>
                <a:gd name="connsiteY37" fmla="*/ 1895943 h 5143500"/>
                <a:gd name="connsiteX38" fmla="*/ 355182 w 5395163"/>
                <a:gd name="connsiteY38" fmla="*/ 1944785 h 5143500"/>
                <a:gd name="connsiteX39" fmla="*/ 495587 w 5395163"/>
                <a:gd name="connsiteY39" fmla="*/ 2013165 h 5143500"/>
                <a:gd name="connsiteX40" fmla="*/ 709670 w 5395163"/>
                <a:gd name="connsiteY40" fmla="*/ 2101970 h 5143500"/>
                <a:gd name="connsiteX41" fmla="*/ 949470 w 5395163"/>
                <a:gd name="connsiteY41" fmla="*/ 2188999 h 5143500"/>
                <a:gd name="connsiteX42" fmla="*/ 1340102 w 5395163"/>
                <a:gd name="connsiteY42" fmla="*/ 2317767 h 5143500"/>
                <a:gd name="connsiteX43" fmla="*/ 1755756 w 5395163"/>
                <a:gd name="connsiteY43" fmla="*/ 2451863 h 5143500"/>
                <a:gd name="connsiteX44" fmla="*/ 2033786 w 5395163"/>
                <a:gd name="connsiteY44" fmla="*/ 2546884 h 5143500"/>
                <a:gd name="connsiteX45" fmla="*/ 2306255 w 5395163"/>
                <a:gd name="connsiteY45" fmla="*/ 2648122 h 5143500"/>
                <a:gd name="connsiteX46" fmla="*/ 2567602 w 5395163"/>
                <a:gd name="connsiteY46" fmla="*/ 2756464 h 5143500"/>
                <a:gd name="connsiteX47" fmla="*/ 2811573 w 5395163"/>
                <a:gd name="connsiteY47" fmla="*/ 2875463 h 5143500"/>
                <a:gd name="connsiteX48" fmla="*/ 2977696 w 5395163"/>
                <a:gd name="connsiteY48" fmla="*/ 2972261 h 5143500"/>
                <a:gd name="connsiteX49" fmla="*/ 3081262 w 5395163"/>
                <a:gd name="connsiteY49" fmla="*/ 3041529 h 5143500"/>
                <a:gd name="connsiteX50" fmla="*/ 3129222 w 5395163"/>
                <a:gd name="connsiteY50" fmla="*/ 3077051 h 5143500"/>
                <a:gd name="connsiteX51" fmla="*/ 3163975 w 5395163"/>
                <a:gd name="connsiteY51" fmla="*/ 3102805 h 5143500"/>
                <a:gd name="connsiteX52" fmla="*/ 3225142 w 5395163"/>
                <a:gd name="connsiteY52" fmla="*/ 3159640 h 5143500"/>
                <a:gd name="connsiteX53" fmla="*/ 3279358 w 5395163"/>
                <a:gd name="connsiteY53" fmla="*/ 3218251 h 5143500"/>
                <a:gd name="connsiteX54" fmla="*/ 3323843 w 5395163"/>
                <a:gd name="connsiteY54" fmla="*/ 3278639 h 5143500"/>
                <a:gd name="connsiteX55" fmla="*/ 3361377 w 5395163"/>
                <a:gd name="connsiteY55" fmla="*/ 3342579 h 5143500"/>
                <a:gd name="connsiteX56" fmla="*/ 3390569 w 5395163"/>
                <a:gd name="connsiteY56" fmla="*/ 3407406 h 5143500"/>
                <a:gd name="connsiteX57" fmla="*/ 3412117 w 5395163"/>
                <a:gd name="connsiteY57" fmla="*/ 3474898 h 5143500"/>
                <a:gd name="connsiteX58" fmla="*/ 3427408 w 5395163"/>
                <a:gd name="connsiteY58" fmla="*/ 3544166 h 5143500"/>
                <a:gd name="connsiteX59" fmla="*/ 3434360 w 5395163"/>
                <a:gd name="connsiteY59" fmla="*/ 3614322 h 5143500"/>
                <a:gd name="connsiteX60" fmla="*/ 3434360 w 5395163"/>
                <a:gd name="connsiteY60" fmla="*/ 3687142 h 5143500"/>
                <a:gd name="connsiteX61" fmla="*/ 3428103 w 5395163"/>
                <a:gd name="connsiteY61" fmla="*/ 3761739 h 5143500"/>
                <a:gd name="connsiteX62" fmla="*/ 3415592 w 5395163"/>
                <a:gd name="connsiteY62" fmla="*/ 3835447 h 5143500"/>
                <a:gd name="connsiteX63" fmla="*/ 3396130 w 5395163"/>
                <a:gd name="connsiteY63" fmla="*/ 3912708 h 5143500"/>
                <a:gd name="connsiteX64" fmla="*/ 3371107 w 5395163"/>
                <a:gd name="connsiteY64" fmla="*/ 3989080 h 5143500"/>
                <a:gd name="connsiteX65" fmla="*/ 3323148 w 5395163"/>
                <a:gd name="connsiteY65" fmla="*/ 4105415 h 5143500"/>
                <a:gd name="connsiteX66" fmla="*/ 3239043 w 5395163"/>
                <a:gd name="connsiteY66" fmla="*/ 4262600 h 5143500"/>
                <a:gd name="connsiteX67" fmla="*/ 3132697 w 5395163"/>
                <a:gd name="connsiteY67" fmla="*/ 4419785 h 5143500"/>
                <a:gd name="connsiteX68" fmla="*/ 3008974 w 5395163"/>
                <a:gd name="connsiteY68" fmla="*/ 4577858 h 5143500"/>
                <a:gd name="connsiteX69" fmla="*/ 2866484 w 5395163"/>
                <a:gd name="connsiteY69" fmla="*/ 4732379 h 5143500"/>
                <a:gd name="connsiteX70" fmla="*/ 2709398 w 5395163"/>
                <a:gd name="connsiteY70" fmla="*/ 4883348 h 5143500"/>
                <a:gd name="connsiteX71" fmla="*/ 2537714 w 5395163"/>
                <a:gd name="connsiteY71" fmla="*/ 5029877 h 5143500"/>
                <a:gd name="connsiteX72" fmla="*/ 2388375 w 5395163"/>
                <a:gd name="connsiteY72" fmla="*/ 5143500 h 5143500"/>
                <a:gd name="connsiteX73" fmla="*/ 5317026 w 5395163"/>
                <a:gd name="connsiteY73" fmla="*/ 5143500 h 5143500"/>
                <a:gd name="connsiteX74" fmla="*/ 5329131 w 5395163"/>
                <a:gd name="connsiteY74" fmla="*/ 5092928 h 5143500"/>
                <a:gd name="connsiteX75" fmla="*/ 5363189 w 5395163"/>
                <a:gd name="connsiteY75" fmla="*/ 4915318 h 5143500"/>
                <a:gd name="connsiteX76" fmla="*/ 5385432 w 5395163"/>
                <a:gd name="connsiteY76" fmla="*/ 4739484 h 5143500"/>
                <a:gd name="connsiteX77" fmla="*/ 5395163 w 5395163"/>
                <a:gd name="connsiteY77" fmla="*/ 4568090 h 5143500"/>
                <a:gd name="connsiteX78" fmla="*/ 5390992 w 5395163"/>
                <a:gd name="connsiteY78" fmla="*/ 4401136 h 5143500"/>
                <a:gd name="connsiteX79" fmla="*/ 5372920 w 5395163"/>
                <a:gd name="connsiteY79" fmla="*/ 4235958 h 5143500"/>
                <a:gd name="connsiteX80" fmla="*/ 5340252 w 5395163"/>
                <a:gd name="connsiteY80" fmla="*/ 4076109 h 5143500"/>
                <a:gd name="connsiteX81" fmla="*/ 5290902 w 5395163"/>
                <a:gd name="connsiteY81" fmla="*/ 3918924 h 5143500"/>
                <a:gd name="connsiteX82" fmla="*/ 5224870 w 5395163"/>
                <a:gd name="connsiteY82" fmla="*/ 3765291 h 5143500"/>
                <a:gd name="connsiteX83" fmla="*/ 5140071 w 5395163"/>
                <a:gd name="connsiteY83" fmla="*/ 3614322 h 5143500"/>
                <a:gd name="connsiteX84" fmla="*/ 5037200 w 5395163"/>
                <a:gd name="connsiteY84" fmla="*/ 3468682 h 5143500"/>
                <a:gd name="connsiteX85" fmla="*/ 4912782 w 5395163"/>
                <a:gd name="connsiteY85" fmla="*/ 3326594 h 5143500"/>
                <a:gd name="connsiteX86" fmla="*/ 4768901 w 5395163"/>
                <a:gd name="connsiteY86" fmla="*/ 3188946 h 5143500"/>
                <a:gd name="connsiteX87" fmla="*/ 4602778 w 5395163"/>
                <a:gd name="connsiteY87" fmla="*/ 3054850 h 5143500"/>
                <a:gd name="connsiteX88" fmla="*/ 4413024 w 5395163"/>
                <a:gd name="connsiteY88" fmla="*/ 2924306 h 5143500"/>
                <a:gd name="connsiteX89" fmla="*/ 4309457 w 5395163"/>
                <a:gd name="connsiteY89" fmla="*/ 2860366 h 5143500"/>
                <a:gd name="connsiteX90" fmla="*/ 4255242 w 5395163"/>
                <a:gd name="connsiteY90" fmla="*/ 2828397 h 5143500"/>
                <a:gd name="connsiteX91" fmla="*/ 4139164 w 5395163"/>
                <a:gd name="connsiteY91" fmla="*/ 2767121 h 5143500"/>
                <a:gd name="connsiteX92" fmla="*/ 3951494 w 5395163"/>
                <a:gd name="connsiteY92" fmla="*/ 2678316 h 5143500"/>
                <a:gd name="connsiteX93" fmla="*/ 3675550 w 5395163"/>
                <a:gd name="connsiteY93" fmla="*/ 2566422 h 5143500"/>
                <a:gd name="connsiteX94" fmla="*/ 3378058 w 5395163"/>
                <a:gd name="connsiteY94" fmla="*/ 2459855 h 5143500"/>
                <a:gd name="connsiteX95" fmla="*/ 2907494 w 5395163"/>
                <a:gd name="connsiteY95" fmla="*/ 2310662 h 5143500"/>
                <a:gd name="connsiteX96" fmla="*/ 2267331 w 5395163"/>
                <a:gd name="connsiteY96" fmla="*/ 2123284 h 5143500"/>
                <a:gd name="connsiteX97" fmla="*/ 1811362 w 5395163"/>
                <a:gd name="connsiteY97" fmla="*/ 1991852 h 5143500"/>
                <a:gd name="connsiteX98" fmla="*/ 1530552 w 5395163"/>
                <a:gd name="connsiteY98" fmla="*/ 1904823 h 5143500"/>
                <a:gd name="connsiteX99" fmla="*/ 1274765 w 5395163"/>
                <a:gd name="connsiteY99" fmla="*/ 1817794 h 5143500"/>
                <a:gd name="connsiteX100" fmla="*/ 1053732 w 5395163"/>
                <a:gd name="connsiteY100" fmla="*/ 1730765 h 5143500"/>
                <a:gd name="connsiteX101" fmla="*/ 915412 w 5395163"/>
                <a:gd name="connsiteY101" fmla="*/ 1664161 h 5143500"/>
                <a:gd name="connsiteX102" fmla="*/ 835478 w 5395163"/>
                <a:gd name="connsiteY102" fmla="*/ 1619758 h 5143500"/>
                <a:gd name="connsiteX103" fmla="*/ 769446 w 5395163"/>
                <a:gd name="connsiteY103" fmla="*/ 1575356 h 5143500"/>
                <a:gd name="connsiteX104" fmla="*/ 715231 w 5395163"/>
                <a:gd name="connsiteY104" fmla="*/ 1529177 h 5143500"/>
                <a:gd name="connsiteX105" fmla="*/ 675611 w 5395163"/>
                <a:gd name="connsiteY105" fmla="*/ 1482998 h 5143500"/>
                <a:gd name="connsiteX106" fmla="*/ 650589 w 5395163"/>
                <a:gd name="connsiteY106" fmla="*/ 1434156 h 5143500"/>
                <a:gd name="connsiteX107" fmla="*/ 640163 w 5395163"/>
                <a:gd name="connsiteY107" fmla="*/ 1387089 h 5143500"/>
                <a:gd name="connsiteX108" fmla="*/ 647113 w 5395163"/>
                <a:gd name="connsiteY108" fmla="*/ 1337358 h 5143500"/>
                <a:gd name="connsiteX109" fmla="*/ 658235 w 5395163"/>
                <a:gd name="connsiteY109" fmla="*/ 1311604 h 5143500"/>
                <a:gd name="connsiteX110" fmla="*/ 669356 w 5395163"/>
                <a:gd name="connsiteY110" fmla="*/ 1289403 h 5143500"/>
                <a:gd name="connsiteX111" fmla="*/ 695769 w 5395163"/>
                <a:gd name="connsiteY111" fmla="*/ 1247665 h 5143500"/>
                <a:gd name="connsiteX112" fmla="*/ 745814 w 5395163"/>
                <a:gd name="connsiteY112" fmla="*/ 1187277 h 5143500"/>
                <a:gd name="connsiteX113" fmla="*/ 829918 w 5395163"/>
                <a:gd name="connsiteY113" fmla="*/ 1110905 h 5143500"/>
                <a:gd name="connsiteX114" fmla="*/ 930008 w 5395163"/>
                <a:gd name="connsiteY114" fmla="*/ 1038973 h 5143500"/>
                <a:gd name="connsiteX115" fmla="*/ 1098216 w 5395163"/>
                <a:gd name="connsiteY115" fmla="*/ 935959 h 5143500"/>
                <a:gd name="connsiteX116" fmla="*/ 1340102 w 5395163"/>
                <a:gd name="connsiteY116" fmla="*/ 806303 h 5143500"/>
                <a:gd name="connsiteX117" fmla="*/ 1514566 w 5395163"/>
                <a:gd name="connsiteY117" fmla="*/ 710394 h 5143500"/>
                <a:gd name="connsiteX118" fmla="*/ 1621607 w 5395163"/>
                <a:gd name="connsiteY118" fmla="*/ 645566 h 5143500"/>
                <a:gd name="connsiteX119" fmla="*/ 1714747 w 5395163"/>
                <a:gd name="connsiteY119" fmla="*/ 578962 h 5143500"/>
                <a:gd name="connsiteX120" fmla="*/ 1790510 w 5395163"/>
                <a:gd name="connsiteY120" fmla="*/ 511470 h 5143500"/>
                <a:gd name="connsiteX121" fmla="*/ 1833604 w 5395163"/>
                <a:gd name="connsiteY121" fmla="*/ 457299 h 5143500"/>
                <a:gd name="connsiteX122" fmla="*/ 1855847 w 5395163"/>
                <a:gd name="connsiteY122" fmla="*/ 421777 h 5143500"/>
                <a:gd name="connsiteX123" fmla="*/ 1870443 w 5395163"/>
                <a:gd name="connsiteY123" fmla="*/ 383591 h 5143500"/>
                <a:gd name="connsiteX124" fmla="*/ 1878784 w 5395163"/>
                <a:gd name="connsiteY124" fmla="*/ 344516 h 5143500"/>
                <a:gd name="connsiteX125" fmla="*/ 1879479 w 5395163"/>
                <a:gd name="connsiteY125" fmla="*/ 305442 h 5143500"/>
                <a:gd name="connsiteX126" fmla="*/ 1871833 w 5395163"/>
                <a:gd name="connsiteY126" fmla="*/ 264592 h 5143500"/>
                <a:gd name="connsiteX127" fmla="*/ 1855847 w 5395163"/>
                <a:gd name="connsiteY127" fmla="*/ 221965 h 5143500"/>
                <a:gd name="connsiteX128" fmla="*/ 1830824 w 5395163"/>
                <a:gd name="connsiteY128" fmla="*/ 178451 h 5143500"/>
                <a:gd name="connsiteX129" fmla="*/ 1814837 w 5395163"/>
                <a:gd name="connsiteY129" fmla="*/ 155361 h 5143500"/>
                <a:gd name="connsiteX130" fmla="*/ 1788425 w 5395163"/>
                <a:gd name="connsiteY130" fmla="*/ 123391 h 5143500"/>
                <a:gd name="connsiteX131" fmla="*/ 1720307 w 5395163"/>
                <a:gd name="connsiteY131" fmla="*/ 67444 h 5143500"/>
                <a:gd name="connsiteX132" fmla="*/ 1635508 w 5395163"/>
                <a:gd name="connsiteY132" fmla="*/ 17713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5395163" h="5143500">
                  <a:moveTo>
                    <a:pt x="1595819" y="0"/>
                  </a:moveTo>
                  <a:lnTo>
                    <a:pt x="1194631" y="0"/>
                  </a:lnTo>
                  <a:lnTo>
                    <a:pt x="1292837" y="30146"/>
                  </a:lnTo>
                  <a:lnTo>
                    <a:pt x="1388062" y="68332"/>
                  </a:lnTo>
                  <a:lnTo>
                    <a:pt x="1469386" y="110959"/>
                  </a:lnTo>
                  <a:lnTo>
                    <a:pt x="1535418" y="159802"/>
                  </a:lnTo>
                  <a:lnTo>
                    <a:pt x="1585463" y="213085"/>
                  </a:lnTo>
                  <a:lnTo>
                    <a:pt x="1602145" y="242390"/>
                  </a:lnTo>
                  <a:lnTo>
                    <a:pt x="1613266" y="265480"/>
                  </a:lnTo>
                  <a:lnTo>
                    <a:pt x="1627168" y="309882"/>
                  </a:lnTo>
                  <a:lnTo>
                    <a:pt x="1631338" y="352509"/>
                  </a:lnTo>
                  <a:lnTo>
                    <a:pt x="1626472" y="392471"/>
                  </a:lnTo>
                  <a:lnTo>
                    <a:pt x="1612571" y="430657"/>
                  </a:lnTo>
                  <a:lnTo>
                    <a:pt x="1590329" y="467956"/>
                  </a:lnTo>
                  <a:lnTo>
                    <a:pt x="1560440" y="501702"/>
                  </a:lnTo>
                  <a:lnTo>
                    <a:pt x="1523602" y="535447"/>
                  </a:lnTo>
                  <a:lnTo>
                    <a:pt x="1457569" y="584290"/>
                  </a:lnTo>
                  <a:lnTo>
                    <a:pt x="1349138" y="645566"/>
                  </a:lnTo>
                  <a:lnTo>
                    <a:pt x="1155907" y="733483"/>
                  </a:lnTo>
                  <a:lnTo>
                    <a:pt x="860501" y="849818"/>
                  </a:lnTo>
                  <a:lnTo>
                    <a:pt x="634602" y="943063"/>
                  </a:lnTo>
                  <a:lnTo>
                    <a:pt x="489332" y="1011443"/>
                  </a:lnTo>
                  <a:lnTo>
                    <a:pt x="354487" y="1085151"/>
                  </a:lnTo>
                  <a:lnTo>
                    <a:pt x="232849" y="1165964"/>
                  </a:lnTo>
                  <a:lnTo>
                    <a:pt x="155696" y="1232568"/>
                  </a:lnTo>
                  <a:lnTo>
                    <a:pt x="111211" y="1279635"/>
                  </a:lnTo>
                  <a:lnTo>
                    <a:pt x="72982" y="1331142"/>
                  </a:lnTo>
                  <a:lnTo>
                    <a:pt x="41009" y="1383537"/>
                  </a:lnTo>
                  <a:lnTo>
                    <a:pt x="27803" y="1410178"/>
                  </a:lnTo>
                  <a:lnTo>
                    <a:pt x="13901" y="1444812"/>
                  </a:lnTo>
                  <a:lnTo>
                    <a:pt x="0" y="1509640"/>
                  </a:lnTo>
                  <a:lnTo>
                    <a:pt x="0" y="1572692"/>
                  </a:lnTo>
                  <a:lnTo>
                    <a:pt x="14596" y="1632191"/>
                  </a:lnTo>
                  <a:lnTo>
                    <a:pt x="41704" y="1689026"/>
                  </a:lnTo>
                  <a:lnTo>
                    <a:pt x="82713" y="1744086"/>
                  </a:lnTo>
                  <a:lnTo>
                    <a:pt x="134844" y="1796481"/>
                  </a:lnTo>
                  <a:lnTo>
                    <a:pt x="198096" y="1847100"/>
                  </a:lnTo>
                  <a:lnTo>
                    <a:pt x="271773" y="1895943"/>
                  </a:lnTo>
                  <a:lnTo>
                    <a:pt x="355182" y="1944785"/>
                  </a:lnTo>
                  <a:lnTo>
                    <a:pt x="495587" y="2013165"/>
                  </a:lnTo>
                  <a:lnTo>
                    <a:pt x="709670" y="2101970"/>
                  </a:lnTo>
                  <a:lnTo>
                    <a:pt x="949470" y="2188999"/>
                  </a:lnTo>
                  <a:lnTo>
                    <a:pt x="1340102" y="2317767"/>
                  </a:lnTo>
                  <a:lnTo>
                    <a:pt x="1755756" y="2451863"/>
                  </a:lnTo>
                  <a:lnTo>
                    <a:pt x="2033786" y="2546884"/>
                  </a:lnTo>
                  <a:lnTo>
                    <a:pt x="2306255" y="2648122"/>
                  </a:lnTo>
                  <a:lnTo>
                    <a:pt x="2567602" y="2756464"/>
                  </a:lnTo>
                  <a:lnTo>
                    <a:pt x="2811573" y="2875463"/>
                  </a:lnTo>
                  <a:lnTo>
                    <a:pt x="2977696" y="2972261"/>
                  </a:lnTo>
                  <a:lnTo>
                    <a:pt x="3081262" y="3041529"/>
                  </a:lnTo>
                  <a:lnTo>
                    <a:pt x="3129222" y="3077051"/>
                  </a:lnTo>
                  <a:lnTo>
                    <a:pt x="3163975" y="3102805"/>
                  </a:lnTo>
                  <a:lnTo>
                    <a:pt x="3225142" y="3159640"/>
                  </a:lnTo>
                  <a:lnTo>
                    <a:pt x="3279358" y="3218251"/>
                  </a:lnTo>
                  <a:lnTo>
                    <a:pt x="3323843" y="3278639"/>
                  </a:lnTo>
                  <a:lnTo>
                    <a:pt x="3361377" y="3342579"/>
                  </a:lnTo>
                  <a:lnTo>
                    <a:pt x="3390569" y="3407406"/>
                  </a:lnTo>
                  <a:lnTo>
                    <a:pt x="3412117" y="3474898"/>
                  </a:lnTo>
                  <a:lnTo>
                    <a:pt x="3427408" y="3544166"/>
                  </a:lnTo>
                  <a:lnTo>
                    <a:pt x="3434360" y="3614322"/>
                  </a:lnTo>
                  <a:lnTo>
                    <a:pt x="3434360" y="3687142"/>
                  </a:lnTo>
                  <a:lnTo>
                    <a:pt x="3428103" y="3761739"/>
                  </a:lnTo>
                  <a:lnTo>
                    <a:pt x="3415592" y="3835447"/>
                  </a:lnTo>
                  <a:lnTo>
                    <a:pt x="3396130" y="3912708"/>
                  </a:lnTo>
                  <a:lnTo>
                    <a:pt x="3371107" y="3989080"/>
                  </a:lnTo>
                  <a:lnTo>
                    <a:pt x="3323148" y="4105415"/>
                  </a:lnTo>
                  <a:lnTo>
                    <a:pt x="3239043" y="4262600"/>
                  </a:lnTo>
                  <a:lnTo>
                    <a:pt x="3132697" y="4419785"/>
                  </a:lnTo>
                  <a:lnTo>
                    <a:pt x="3008974" y="4577858"/>
                  </a:lnTo>
                  <a:lnTo>
                    <a:pt x="2866484" y="4732379"/>
                  </a:lnTo>
                  <a:lnTo>
                    <a:pt x="2709398" y="4883348"/>
                  </a:lnTo>
                  <a:lnTo>
                    <a:pt x="2537714" y="5029877"/>
                  </a:lnTo>
                  <a:lnTo>
                    <a:pt x="2388375" y="5143500"/>
                  </a:lnTo>
                  <a:lnTo>
                    <a:pt x="5317026" y="5143500"/>
                  </a:lnTo>
                  <a:lnTo>
                    <a:pt x="5329131" y="5092928"/>
                  </a:lnTo>
                  <a:lnTo>
                    <a:pt x="5363189" y="4915318"/>
                  </a:lnTo>
                  <a:lnTo>
                    <a:pt x="5385432" y="4739484"/>
                  </a:lnTo>
                  <a:lnTo>
                    <a:pt x="5395163" y="4568090"/>
                  </a:lnTo>
                  <a:lnTo>
                    <a:pt x="5390992" y="4401136"/>
                  </a:lnTo>
                  <a:lnTo>
                    <a:pt x="5372920" y="4235958"/>
                  </a:lnTo>
                  <a:lnTo>
                    <a:pt x="5340252" y="4076109"/>
                  </a:lnTo>
                  <a:lnTo>
                    <a:pt x="5290902" y="3918924"/>
                  </a:lnTo>
                  <a:lnTo>
                    <a:pt x="5224870" y="3765291"/>
                  </a:lnTo>
                  <a:lnTo>
                    <a:pt x="5140071" y="3614322"/>
                  </a:lnTo>
                  <a:lnTo>
                    <a:pt x="5037200" y="3468682"/>
                  </a:lnTo>
                  <a:lnTo>
                    <a:pt x="4912782" y="3326594"/>
                  </a:lnTo>
                  <a:lnTo>
                    <a:pt x="4768901" y="3188946"/>
                  </a:lnTo>
                  <a:lnTo>
                    <a:pt x="4602778" y="3054850"/>
                  </a:lnTo>
                  <a:lnTo>
                    <a:pt x="4413024" y="2924306"/>
                  </a:lnTo>
                  <a:lnTo>
                    <a:pt x="4309457" y="2860366"/>
                  </a:lnTo>
                  <a:lnTo>
                    <a:pt x="4255242" y="2828397"/>
                  </a:lnTo>
                  <a:lnTo>
                    <a:pt x="4139164" y="2767121"/>
                  </a:lnTo>
                  <a:lnTo>
                    <a:pt x="3951494" y="2678316"/>
                  </a:lnTo>
                  <a:lnTo>
                    <a:pt x="3675550" y="2566422"/>
                  </a:lnTo>
                  <a:lnTo>
                    <a:pt x="3378058" y="2459855"/>
                  </a:lnTo>
                  <a:lnTo>
                    <a:pt x="2907494" y="2310662"/>
                  </a:lnTo>
                  <a:lnTo>
                    <a:pt x="2267331" y="2123284"/>
                  </a:lnTo>
                  <a:lnTo>
                    <a:pt x="1811362" y="1991852"/>
                  </a:lnTo>
                  <a:lnTo>
                    <a:pt x="1530552" y="1904823"/>
                  </a:lnTo>
                  <a:lnTo>
                    <a:pt x="1274765" y="1817794"/>
                  </a:lnTo>
                  <a:lnTo>
                    <a:pt x="1053732" y="1730765"/>
                  </a:lnTo>
                  <a:lnTo>
                    <a:pt x="915412" y="1664161"/>
                  </a:lnTo>
                  <a:lnTo>
                    <a:pt x="835478" y="1619758"/>
                  </a:lnTo>
                  <a:lnTo>
                    <a:pt x="769446" y="1575356"/>
                  </a:lnTo>
                  <a:lnTo>
                    <a:pt x="715231" y="1529177"/>
                  </a:lnTo>
                  <a:lnTo>
                    <a:pt x="675611" y="1482998"/>
                  </a:lnTo>
                  <a:lnTo>
                    <a:pt x="650589" y="1434156"/>
                  </a:lnTo>
                  <a:lnTo>
                    <a:pt x="640163" y="1387089"/>
                  </a:lnTo>
                  <a:lnTo>
                    <a:pt x="647113" y="1337358"/>
                  </a:lnTo>
                  <a:lnTo>
                    <a:pt x="658235" y="1311604"/>
                  </a:lnTo>
                  <a:lnTo>
                    <a:pt x="669356" y="1289403"/>
                  </a:lnTo>
                  <a:lnTo>
                    <a:pt x="695769" y="1247665"/>
                  </a:lnTo>
                  <a:lnTo>
                    <a:pt x="745814" y="1187277"/>
                  </a:lnTo>
                  <a:lnTo>
                    <a:pt x="829918" y="1110905"/>
                  </a:lnTo>
                  <a:lnTo>
                    <a:pt x="930008" y="1038973"/>
                  </a:lnTo>
                  <a:lnTo>
                    <a:pt x="1098216" y="935959"/>
                  </a:lnTo>
                  <a:lnTo>
                    <a:pt x="1340102" y="806303"/>
                  </a:lnTo>
                  <a:lnTo>
                    <a:pt x="1514566" y="710394"/>
                  </a:lnTo>
                  <a:lnTo>
                    <a:pt x="1621607" y="645566"/>
                  </a:lnTo>
                  <a:lnTo>
                    <a:pt x="1714747" y="578962"/>
                  </a:lnTo>
                  <a:lnTo>
                    <a:pt x="1790510" y="511470"/>
                  </a:lnTo>
                  <a:lnTo>
                    <a:pt x="1833604" y="457299"/>
                  </a:lnTo>
                  <a:lnTo>
                    <a:pt x="1855847" y="421777"/>
                  </a:lnTo>
                  <a:lnTo>
                    <a:pt x="1870443" y="383591"/>
                  </a:lnTo>
                  <a:lnTo>
                    <a:pt x="1878784" y="344516"/>
                  </a:lnTo>
                  <a:lnTo>
                    <a:pt x="1879479" y="305442"/>
                  </a:lnTo>
                  <a:lnTo>
                    <a:pt x="1871833" y="264592"/>
                  </a:lnTo>
                  <a:lnTo>
                    <a:pt x="1855847" y="221965"/>
                  </a:lnTo>
                  <a:lnTo>
                    <a:pt x="1830824" y="178451"/>
                  </a:lnTo>
                  <a:lnTo>
                    <a:pt x="1814837" y="155361"/>
                  </a:lnTo>
                  <a:lnTo>
                    <a:pt x="1788425" y="123391"/>
                  </a:lnTo>
                  <a:lnTo>
                    <a:pt x="1720307" y="67444"/>
                  </a:lnTo>
                  <a:lnTo>
                    <a:pt x="1635508" y="17713"/>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00"/>
            </a:p>
          </p:txBody>
        </p:sp>
        <p:sp>
          <p:nvSpPr>
            <p:cNvPr id="54" name="Freeform 44">
              <a:extLst>
                <a:ext uri="{FF2B5EF4-FFF2-40B4-BE49-F238E27FC236}">
                  <a16:creationId xmlns:a16="http://schemas.microsoft.com/office/drawing/2014/main" id="{7B984B8F-2B57-5789-7767-463DC8422537}"/>
                </a:ext>
              </a:extLst>
            </p:cNvPr>
            <p:cNvSpPr>
              <a:spLocks/>
            </p:cNvSpPr>
            <p:nvPr/>
          </p:nvSpPr>
          <p:spPr bwMode="auto">
            <a:xfrm flipH="1">
              <a:off x="3587776" y="0"/>
              <a:ext cx="3528195" cy="5143500"/>
            </a:xfrm>
            <a:custGeom>
              <a:avLst/>
              <a:gdLst>
                <a:gd name="connsiteX0" fmla="*/ 1210912 w 3528195"/>
                <a:gd name="connsiteY0" fmla="*/ 0 h 5143500"/>
                <a:gd name="connsiteX1" fmla="*/ 1189746 w 3528195"/>
                <a:gd name="connsiteY1" fmla="*/ 0 h 5143500"/>
                <a:gd name="connsiteX2" fmla="*/ 1269205 w 3528195"/>
                <a:gd name="connsiteY2" fmla="*/ 24897 h 5143500"/>
                <a:gd name="connsiteX3" fmla="*/ 1365125 w 3528195"/>
                <a:gd name="connsiteY3" fmla="*/ 62207 h 5143500"/>
                <a:gd name="connsiteX4" fmla="*/ 1447144 w 3528195"/>
                <a:gd name="connsiteY4" fmla="*/ 104847 h 5143500"/>
                <a:gd name="connsiteX5" fmla="*/ 1514566 w 3528195"/>
                <a:gd name="connsiteY5" fmla="*/ 153705 h 5143500"/>
                <a:gd name="connsiteX6" fmla="*/ 1564611 w 3528195"/>
                <a:gd name="connsiteY6" fmla="*/ 207893 h 5143500"/>
                <a:gd name="connsiteX7" fmla="*/ 1582683 w 3528195"/>
                <a:gd name="connsiteY7" fmla="*/ 237209 h 5143500"/>
                <a:gd name="connsiteX8" fmla="*/ 1593804 w 3528195"/>
                <a:gd name="connsiteY8" fmla="*/ 260305 h 5143500"/>
                <a:gd name="connsiteX9" fmla="*/ 1608401 w 3528195"/>
                <a:gd name="connsiteY9" fmla="*/ 303834 h 5143500"/>
                <a:gd name="connsiteX10" fmla="*/ 1612571 w 3528195"/>
                <a:gd name="connsiteY10" fmla="*/ 345585 h 5143500"/>
                <a:gd name="connsiteX11" fmla="*/ 1608401 w 3528195"/>
                <a:gd name="connsiteY11" fmla="*/ 386449 h 5143500"/>
                <a:gd name="connsiteX12" fmla="*/ 1595890 w 3528195"/>
                <a:gd name="connsiteY12" fmla="*/ 424647 h 5143500"/>
                <a:gd name="connsiteX13" fmla="*/ 1573647 w 3528195"/>
                <a:gd name="connsiteY13" fmla="*/ 461957 h 5143500"/>
                <a:gd name="connsiteX14" fmla="*/ 1544454 w 3528195"/>
                <a:gd name="connsiteY14" fmla="*/ 496602 h 5143500"/>
                <a:gd name="connsiteX15" fmla="*/ 1508310 w 3528195"/>
                <a:gd name="connsiteY15" fmla="*/ 530359 h 5143500"/>
                <a:gd name="connsiteX16" fmla="*/ 1443668 w 3528195"/>
                <a:gd name="connsiteY16" fmla="*/ 578329 h 5143500"/>
                <a:gd name="connsiteX17" fmla="*/ 1336627 w 3528195"/>
                <a:gd name="connsiteY17" fmla="*/ 639624 h 5143500"/>
                <a:gd name="connsiteX18" fmla="*/ 1146177 w 3528195"/>
                <a:gd name="connsiteY18" fmla="*/ 729345 h 5143500"/>
                <a:gd name="connsiteX19" fmla="*/ 853551 w 3528195"/>
                <a:gd name="connsiteY19" fmla="*/ 845717 h 5143500"/>
                <a:gd name="connsiteX20" fmla="*/ 629737 w 3528195"/>
                <a:gd name="connsiteY20" fmla="*/ 940769 h 5143500"/>
                <a:gd name="connsiteX21" fmla="*/ 485161 w 3528195"/>
                <a:gd name="connsiteY21" fmla="*/ 1008282 h 5143500"/>
                <a:gd name="connsiteX22" fmla="*/ 351012 w 3528195"/>
                <a:gd name="connsiteY22" fmla="*/ 1081126 h 5143500"/>
                <a:gd name="connsiteX23" fmla="*/ 232154 w 3528195"/>
                <a:gd name="connsiteY23" fmla="*/ 1161964 h 5143500"/>
                <a:gd name="connsiteX24" fmla="*/ 155001 w 3528195"/>
                <a:gd name="connsiteY24" fmla="*/ 1228589 h 5143500"/>
                <a:gd name="connsiteX25" fmla="*/ 111212 w 3528195"/>
                <a:gd name="connsiteY25" fmla="*/ 1275671 h 5143500"/>
                <a:gd name="connsiteX26" fmla="*/ 72287 w 3528195"/>
                <a:gd name="connsiteY26" fmla="*/ 1324529 h 5143500"/>
                <a:gd name="connsiteX27" fmla="*/ 41009 w 3528195"/>
                <a:gd name="connsiteY27" fmla="*/ 1376941 h 5143500"/>
                <a:gd name="connsiteX28" fmla="*/ 27803 w 3528195"/>
                <a:gd name="connsiteY28" fmla="*/ 1404479 h 5143500"/>
                <a:gd name="connsiteX29" fmla="*/ 15291 w 3528195"/>
                <a:gd name="connsiteY29" fmla="*/ 1438236 h 5143500"/>
                <a:gd name="connsiteX30" fmla="*/ 0 w 3528195"/>
                <a:gd name="connsiteY30" fmla="*/ 1503084 h 5143500"/>
                <a:gd name="connsiteX31" fmla="*/ 695 w 3528195"/>
                <a:gd name="connsiteY31" fmla="*/ 1564379 h 5143500"/>
                <a:gd name="connsiteX32" fmla="*/ 15986 w 3528195"/>
                <a:gd name="connsiteY32" fmla="*/ 1623897 h 5143500"/>
                <a:gd name="connsiteX33" fmla="*/ 43789 w 3528195"/>
                <a:gd name="connsiteY33" fmla="*/ 1680751 h 5143500"/>
                <a:gd name="connsiteX34" fmla="*/ 84799 w 3528195"/>
                <a:gd name="connsiteY34" fmla="*/ 1734939 h 5143500"/>
                <a:gd name="connsiteX35" fmla="*/ 138319 w 3528195"/>
                <a:gd name="connsiteY35" fmla="*/ 1787351 h 5143500"/>
                <a:gd name="connsiteX36" fmla="*/ 202266 w 3528195"/>
                <a:gd name="connsiteY36" fmla="*/ 1838874 h 5143500"/>
                <a:gd name="connsiteX37" fmla="*/ 275944 w 3528195"/>
                <a:gd name="connsiteY37" fmla="*/ 1886844 h 5143500"/>
                <a:gd name="connsiteX38" fmla="*/ 360048 w 3528195"/>
                <a:gd name="connsiteY38" fmla="*/ 1934814 h 5143500"/>
                <a:gd name="connsiteX39" fmla="*/ 501148 w 3528195"/>
                <a:gd name="connsiteY39" fmla="*/ 2003216 h 5143500"/>
                <a:gd name="connsiteX40" fmla="*/ 718011 w 3528195"/>
                <a:gd name="connsiteY40" fmla="*/ 2092050 h 5143500"/>
                <a:gd name="connsiteX41" fmla="*/ 959202 w 3528195"/>
                <a:gd name="connsiteY41" fmla="*/ 2179106 h 5143500"/>
                <a:gd name="connsiteX42" fmla="*/ 1352614 w 3528195"/>
                <a:gd name="connsiteY42" fmla="*/ 2307914 h 5143500"/>
                <a:gd name="connsiteX43" fmla="*/ 1769658 w 3528195"/>
                <a:gd name="connsiteY43" fmla="*/ 2443830 h 5143500"/>
                <a:gd name="connsiteX44" fmla="*/ 2049078 w 3528195"/>
                <a:gd name="connsiteY44" fmla="*/ 2537993 h 5143500"/>
                <a:gd name="connsiteX45" fmla="*/ 2323632 w 3528195"/>
                <a:gd name="connsiteY45" fmla="*/ 2640151 h 5143500"/>
                <a:gd name="connsiteX46" fmla="*/ 2585675 w 3528195"/>
                <a:gd name="connsiteY46" fmla="*/ 2749416 h 5143500"/>
                <a:gd name="connsiteX47" fmla="*/ 2829646 w 3528195"/>
                <a:gd name="connsiteY47" fmla="*/ 2869341 h 5143500"/>
                <a:gd name="connsiteX48" fmla="*/ 2997158 w 3528195"/>
                <a:gd name="connsiteY48" fmla="*/ 2967058 h 5143500"/>
                <a:gd name="connsiteX49" fmla="*/ 3101419 w 3528195"/>
                <a:gd name="connsiteY49" fmla="*/ 3034572 h 5143500"/>
                <a:gd name="connsiteX50" fmla="*/ 3149380 w 3528195"/>
                <a:gd name="connsiteY50" fmla="*/ 3070105 h 5143500"/>
                <a:gd name="connsiteX51" fmla="*/ 3184133 w 3528195"/>
                <a:gd name="connsiteY51" fmla="*/ 3097643 h 5143500"/>
                <a:gd name="connsiteX52" fmla="*/ 3245995 w 3528195"/>
                <a:gd name="connsiteY52" fmla="*/ 3153608 h 5143500"/>
                <a:gd name="connsiteX53" fmla="*/ 3300210 w 3528195"/>
                <a:gd name="connsiteY53" fmla="*/ 3212238 h 5143500"/>
                <a:gd name="connsiteX54" fmla="*/ 3346085 w 3528195"/>
                <a:gd name="connsiteY54" fmla="*/ 3272645 h 5143500"/>
                <a:gd name="connsiteX55" fmla="*/ 3384315 w 3528195"/>
                <a:gd name="connsiteY55" fmla="*/ 3336605 h 5143500"/>
                <a:gd name="connsiteX56" fmla="*/ 3415593 w 3528195"/>
                <a:gd name="connsiteY56" fmla="*/ 3401453 h 5143500"/>
                <a:gd name="connsiteX57" fmla="*/ 3438530 w 3528195"/>
                <a:gd name="connsiteY57" fmla="*/ 3469855 h 5143500"/>
                <a:gd name="connsiteX58" fmla="*/ 3455212 w 3528195"/>
                <a:gd name="connsiteY58" fmla="*/ 3538257 h 5143500"/>
                <a:gd name="connsiteX59" fmla="*/ 3464248 w 3528195"/>
                <a:gd name="connsiteY59" fmla="*/ 3609324 h 5143500"/>
                <a:gd name="connsiteX60" fmla="*/ 3466334 w 3528195"/>
                <a:gd name="connsiteY60" fmla="*/ 3682167 h 5143500"/>
                <a:gd name="connsiteX61" fmla="*/ 3462163 w 3528195"/>
                <a:gd name="connsiteY61" fmla="*/ 3755010 h 5143500"/>
                <a:gd name="connsiteX62" fmla="*/ 3452432 w 3528195"/>
                <a:gd name="connsiteY62" fmla="*/ 3830519 h 5143500"/>
                <a:gd name="connsiteX63" fmla="*/ 3435750 w 3528195"/>
                <a:gd name="connsiteY63" fmla="*/ 3906027 h 5143500"/>
                <a:gd name="connsiteX64" fmla="*/ 3413508 w 3528195"/>
                <a:gd name="connsiteY64" fmla="*/ 3982424 h 5143500"/>
                <a:gd name="connsiteX65" fmla="*/ 3368328 w 3528195"/>
                <a:gd name="connsiteY65" fmla="*/ 4098796 h 5143500"/>
                <a:gd name="connsiteX66" fmla="*/ 3290479 w 3528195"/>
                <a:gd name="connsiteY66" fmla="*/ 4256031 h 5143500"/>
                <a:gd name="connsiteX67" fmla="*/ 3190389 w 3528195"/>
                <a:gd name="connsiteY67" fmla="*/ 4413266 h 5143500"/>
                <a:gd name="connsiteX68" fmla="*/ 3072226 w 3528195"/>
                <a:gd name="connsiteY68" fmla="*/ 4570501 h 5143500"/>
                <a:gd name="connsiteX69" fmla="*/ 2936687 w 3528195"/>
                <a:gd name="connsiteY69" fmla="*/ 4725959 h 5143500"/>
                <a:gd name="connsiteX70" fmla="*/ 2785856 w 3528195"/>
                <a:gd name="connsiteY70" fmla="*/ 4877864 h 5143500"/>
                <a:gd name="connsiteX71" fmla="*/ 2620429 w 3528195"/>
                <a:gd name="connsiteY71" fmla="*/ 5026216 h 5143500"/>
                <a:gd name="connsiteX72" fmla="*/ 2473599 w 3528195"/>
                <a:gd name="connsiteY72" fmla="*/ 5143500 h 5143500"/>
                <a:gd name="connsiteX73" fmla="*/ 2587830 w 3528195"/>
                <a:gd name="connsiteY73" fmla="*/ 5143500 h 5143500"/>
                <a:gd name="connsiteX74" fmla="*/ 2734421 w 3528195"/>
                <a:gd name="connsiteY74" fmla="*/ 5020886 h 5143500"/>
                <a:gd name="connsiteX75" fmla="*/ 2892898 w 3528195"/>
                <a:gd name="connsiteY75" fmla="*/ 4872534 h 5143500"/>
                <a:gd name="connsiteX76" fmla="*/ 3036777 w 3528195"/>
                <a:gd name="connsiteY76" fmla="*/ 4720629 h 5143500"/>
                <a:gd name="connsiteX77" fmla="*/ 3166061 w 3528195"/>
                <a:gd name="connsiteY77" fmla="*/ 4564282 h 5143500"/>
                <a:gd name="connsiteX78" fmla="*/ 3277968 w 3528195"/>
                <a:gd name="connsiteY78" fmla="*/ 4407047 h 5143500"/>
                <a:gd name="connsiteX79" fmla="*/ 3371108 w 3528195"/>
                <a:gd name="connsiteY79" fmla="*/ 4249812 h 5143500"/>
                <a:gd name="connsiteX80" fmla="*/ 3444786 w 3528195"/>
                <a:gd name="connsiteY80" fmla="*/ 4093466 h 5143500"/>
                <a:gd name="connsiteX81" fmla="*/ 3484405 w 3528195"/>
                <a:gd name="connsiteY81" fmla="*/ 3977094 h 5143500"/>
                <a:gd name="connsiteX82" fmla="*/ 3504562 w 3528195"/>
                <a:gd name="connsiteY82" fmla="*/ 3900697 h 5143500"/>
                <a:gd name="connsiteX83" fmla="*/ 3518464 w 3528195"/>
                <a:gd name="connsiteY83" fmla="*/ 3825189 h 5143500"/>
                <a:gd name="connsiteX84" fmla="*/ 3526804 w 3528195"/>
                <a:gd name="connsiteY84" fmla="*/ 3749680 h 5143500"/>
                <a:gd name="connsiteX85" fmla="*/ 3528195 w 3528195"/>
                <a:gd name="connsiteY85" fmla="*/ 3676837 h 5143500"/>
                <a:gd name="connsiteX86" fmla="*/ 3524719 w 3528195"/>
                <a:gd name="connsiteY86" fmla="*/ 3603993 h 5143500"/>
                <a:gd name="connsiteX87" fmla="*/ 3513598 w 3528195"/>
                <a:gd name="connsiteY87" fmla="*/ 3533815 h 5143500"/>
                <a:gd name="connsiteX88" fmla="*/ 3495526 w 3528195"/>
                <a:gd name="connsiteY88" fmla="*/ 3464525 h 5143500"/>
                <a:gd name="connsiteX89" fmla="*/ 3470503 w 3528195"/>
                <a:gd name="connsiteY89" fmla="*/ 3396124 h 5143500"/>
                <a:gd name="connsiteX90" fmla="*/ 3438530 w 3528195"/>
                <a:gd name="connsiteY90" fmla="*/ 3331275 h 5143500"/>
                <a:gd name="connsiteX91" fmla="*/ 3398216 w 3528195"/>
                <a:gd name="connsiteY91" fmla="*/ 3268203 h 5143500"/>
                <a:gd name="connsiteX92" fmla="*/ 3351646 w 3528195"/>
                <a:gd name="connsiteY92" fmla="*/ 3206909 h 5143500"/>
                <a:gd name="connsiteX93" fmla="*/ 3296040 w 3528195"/>
                <a:gd name="connsiteY93" fmla="*/ 3148279 h 5143500"/>
                <a:gd name="connsiteX94" fmla="*/ 3233483 w 3528195"/>
                <a:gd name="connsiteY94" fmla="*/ 3092313 h 5143500"/>
                <a:gd name="connsiteX95" fmla="*/ 3199425 w 3528195"/>
                <a:gd name="connsiteY95" fmla="*/ 3065663 h 5143500"/>
                <a:gd name="connsiteX96" fmla="*/ 3150075 w 3528195"/>
                <a:gd name="connsiteY96" fmla="*/ 3029242 h 5143500"/>
                <a:gd name="connsiteX97" fmla="*/ 3047204 w 3528195"/>
                <a:gd name="connsiteY97" fmla="*/ 2959951 h 5143500"/>
                <a:gd name="connsiteX98" fmla="*/ 2878996 w 3528195"/>
                <a:gd name="connsiteY98" fmla="*/ 2863123 h 5143500"/>
                <a:gd name="connsiteX99" fmla="*/ 2633635 w 3528195"/>
                <a:gd name="connsiteY99" fmla="*/ 2743198 h 5143500"/>
                <a:gd name="connsiteX100" fmla="*/ 2369507 w 3528195"/>
                <a:gd name="connsiteY100" fmla="*/ 2633045 h 5143500"/>
                <a:gd name="connsiteX101" fmla="*/ 2094258 w 3528195"/>
                <a:gd name="connsiteY101" fmla="*/ 2530886 h 5143500"/>
                <a:gd name="connsiteX102" fmla="*/ 1813448 w 3528195"/>
                <a:gd name="connsiteY102" fmla="*/ 2435835 h 5143500"/>
                <a:gd name="connsiteX103" fmla="*/ 1393623 w 3528195"/>
                <a:gd name="connsiteY103" fmla="*/ 2299919 h 5143500"/>
                <a:gd name="connsiteX104" fmla="*/ 998126 w 3528195"/>
                <a:gd name="connsiteY104" fmla="*/ 2170223 h 5143500"/>
                <a:gd name="connsiteX105" fmla="*/ 754850 w 3528195"/>
                <a:gd name="connsiteY105" fmla="*/ 2083166 h 5143500"/>
                <a:gd name="connsiteX106" fmla="*/ 537292 w 3528195"/>
                <a:gd name="connsiteY106" fmla="*/ 1994333 h 5143500"/>
                <a:gd name="connsiteX107" fmla="*/ 350317 w 3528195"/>
                <a:gd name="connsiteY107" fmla="*/ 1902834 h 5143500"/>
                <a:gd name="connsiteX108" fmla="*/ 234935 w 3528195"/>
                <a:gd name="connsiteY108" fmla="*/ 1829991 h 5143500"/>
                <a:gd name="connsiteX109" fmla="*/ 170988 w 3528195"/>
                <a:gd name="connsiteY109" fmla="*/ 1779356 h 5143500"/>
                <a:gd name="connsiteX110" fmla="*/ 116772 w 3528195"/>
                <a:gd name="connsiteY110" fmla="*/ 1726944 h 5143500"/>
                <a:gd name="connsiteX111" fmla="*/ 75763 w 3528195"/>
                <a:gd name="connsiteY111" fmla="*/ 1673644 h 5143500"/>
                <a:gd name="connsiteX112" fmla="*/ 47265 w 3528195"/>
                <a:gd name="connsiteY112" fmla="*/ 1617679 h 5143500"/>
                <a:gd name="connsiteX113" fmla="*/ 31973 w 3528195"/>
                <a:gd name="connsiteY113" fmla="*/ 1558161 h 5143500"/>
                <a:gd name="connsiteX114" fmla="*/ 31278 w 3528195"/>
                <a:gd name="connsiteY114" fmla="*/ 1496866 h 5143500"/>
                <a:gd name="connsiteX115" fmla="*/ 45180 w 3528195"/>
                <a:gd name="connsiteY115" fmla="*/ 1432906 h 5143500"/>
                <a:gd name="connsiteX116" fmla="*/ 57691 w 3528195"/>
                <a:gd name="connsiteY116" fmla="*/ 1400037 h 5143500"/>
                <a:gd name="connsiteX117" fmla="*/ 70897 w 3528195"/>
                <a:gd name="connsiteY117" fmla="*/ 1372499 h 5143500"/>
                <a:gd name="connsiteX118" fmla="*/ 102176 w 3528195"/>
                <a:gd name="connsiteY118" fmla="*/ 1320087 h 5143500"/>
                <a:gd name="connsiteX119" fmla="*/ 140405 w 3528195"/>
                <a:gd name="connsiteY119" fmla="*/ 1272117 h 5143500"/>
                <a:gd name="connsiteX120" fmla="*/ 184194 w 3528195"/>
                <a:gd name="connsiteY120" fmla="*/ 1225924 h 5143500"/>
                <a:gd name="connsiteX121" fmla="*/ 259957 w 3528195"/>
                <a:gd name="connsiteY121" fmla="*/ 1159299 h 5143500"/>
                <a:gd name="connsiteX122" fmla="*/ 378120 w 3528195"/>
                <a:gd name="connsiteY122" fmla="*/ 1078461 h 5143500"/>
                <a:gd name="connsiteX123" fmla="*/ 511574 w 3528195"/>
                <a:gd name="connsiteY123" fmla="*/ 1005617 h 5143500"/>
                <a:gd name="connsiteX124" fmla="*/ 653369 w 3528195"/>
                <a:gd name="connsiteY124" fmla="*/ 938104 h 5143500"/>
                <a:gd name="connsiteX125" fmla="*/ 877183 w 3528195"/>
                <a:gd name="connsiteY125" fmla="*/ 843052 h 5143500"/>
                <a:gd name="connsiteX126" fmla="*/ 1164944 w 3528195"/>
                <a:gd name="connsiteY126" fmla="*/ 725792 h 5143500"/>
                <a:gd name="connsiteX127" fmla="*/ 1354004 w 3528195"/>
                <a:gd name="connsiteY127" fmla="*/ 636959 h 5143500"/>
                <a:gd name="connsiteX128" fmla="*/ 1459655 w 3528195"/>
                <a:gd name="connsiteY128" fmla="*/ 575664 h 5143500"/>
                <a:gd name="connsiteX129" fmla="*/ 1523602 w 3528195"/>
                <a:gd name="connsiteY129" fmla="*/ 525917 h 5143500"/>
                <a:gd name="connsiteX130" fmla="*/ 1558356 w 3528195"/>
                <a:gd name="connsiteY130" fmla="*/ 493049 h 5143500"/>
                <a:gd name="connsiteX131" fmla="*/ 1586854 w 3528195"/>
                <a:gd name="connsiteY131" fmla="*/ 456627 h 5143500"/>
                <a:gd name="connsiteX132" fmla="*/ 1607706 w 3528195"/>
                <a:gd name="connsiteY132" fmla="*/ 421094 h 5143500"/>
                <a:gd name="connsiteX133" fmla="*/ 1620912 w 3528195"/>
                <a:gd name="connsiteY133" fmla="*/ 382895 h 5143500"/>
                <a:gd name="connsiteX134" fmla="*/ 1624388 w 3528195"/>
                <a:gd name="connsiteY134" fmla="*/ 342032 h 5143500"/>
                <a:gd name="connsiteX135" fmla="*/ 1619522 w 3528195"/>
                <a:gd name="connsiteY135" fmla="*/ 299392 h 5143500"/>
                <a:gd name="connsiteX136" fmla="*/ 1604230 w 3528195"/>
                <a:gd name="connsiteY136" fmla="*/ 255864 h 5143500"/>
                <a:gd name="connsiteX137" fmla="*/ 1592414 w 3528195"/>
                <a:gd name="connsiteY137" fmla="*/ 231879 h 5143500"/>
                <a:gd name="connsiteX138" fmla="*/ 1574342 w 3528195"/>
                <a:gd name="connsiteY138" fmla="*/ 202563 h 5143500"/>
                <a:gd name="connsiteX139" fmla="*/ 1523602 w 3528195"/>
                <a:gd name="connsiteY139" fmla="*/ 148375 h 5143500"/>
                <a:gd name="connsiteX140" fmla="*/ 1455485 w 3528195"/>
                <a:gd name="connsiteY140" fmla="*/ 100405 h 5143500"/>
                <a:gd name="connsiteX141" fmla="*/ 1372076 w 3528195"/>
                <a:gd name="connsiteY141" fmla="*/ 57765 h 5143500"/>
                <a:gd name="connsiteX142" fmla="*/ 1275460 w 3528195"/>
                <a:gd name="connsiteY142" fmla="*/ 19567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3528195" h="5143500">
                  <a:moveTo>
                    <a:pt x="1210912" y="0"/>
                  </a:moveTo>
                  <a:lnTo>
                    <a:pt x="1189746" y="0"/>
                  </a:lnTo>
                  <a:lnTo>
                    <a:pt x="1269205" y="24897"/>
                  </a:lnTo>
                  <a:lnTo>
                    <a:pt x="1365125" y="62207"/>
                  </a:lnTo>
                  <a:lnTo>
                    <a:pt x="1447144" y="104847"/>
                  </a:lnTo>
                  <a:lnTo>
                    <a:pt x="1514566" y="153705"/>
                  </a:lnTo>
                  <a:lnTo>
                    <a:pt x="1564611" y="207893"/>
                  </a:lnTo>
                  <a:lnTo>
                    <a:pt x="1582683" y="237209"/>
                  </a:lnTo>
                  <a:lnTo>
                    <a:pt x="1593804" y="260305"/>
                  </a:lnTo>
                  <a:lnTo>
                    <a:pt x="1608401" y="303834"/>
                  </a:lnTo>
                  <a:lnTo>
                    <a:pt x="1612571" y="345585"/>
                  </a:lnTo>
                  <a:lnTo>
                    <a:pt x="1608401" y="386449"/>
                  </a:lnTo>
                  <a:lnTo>
                    <a:pt x="1595890" y="424647"/>
                  </a:lnTo>
                  <a:lnTo>
                    <a:pt x="1573647" y="461957"/>
                  </a:lnTo>
                  <a:lnTo>
                    <a:pt x="1544454" y="496602"/>
                  </a:lnTo>
                  <a:lnTo>
                    <a:pt x="1508310" y="530359"/>
                  </a:lnTo>
                  <a:lnTo>
                    <a:pt x="1443668" y="578329"/>
                  </a:lnTo>
                  <a:lnTo>
                    <a:pt x="1336627" y="639624"/>
                  </a:lnTo>
                  <a:lnTo>
                    <a:pt x="1146177" y="729345"/>
                  </a:lnTo>
                  <a:lnTo>
                    <a:pt x="853551" y="845717"/>
                  </a:lnTo>
                  <a:lnTo>
                    <a:pt x="629737" y="940769"/>
                  </a:lnTo>
                  <a:lnTo>
                    <a:pt x="485161" y="1008282"/>
                  </a:lnTo>
                  <a:lnTo>
                    <a:pt x="351012" y="1081126"/>
                  </a:lnTo>
                  <a:lnTo>
                    <a:pt x="232154" y="1161964"/>
                  </a:lnTo>
                  <a:lnTo>
                    <a:pt x="155001" y="1228589"/>
                  </a:lnTo>
                  <a:lnTo>
                    <a:pt x="111212" y="1275671"/>
                  </a:lnTo>
                  <a:lnTo>
                    <a:pt x="72287" y="1324529"/>
                  </a:lnTo>
                  <a:lnTo>
                    <a:pt x="41009" y="1376941"/>
                  </a:lnTo>
                  <a:lnTo>
                    <a:pt x="27803" y="1404479"/>
                  </a:lnTo>
                  <a:lnTo>
                    <a:pt x="15291" y="1438236"/>
                  </a:lnTo>
                  <a:lnTo>
                    <a:pt x="0" y="1503084"/>
                  </a:lnTo>
                  <a:lnTo>
                    <a:pt x="695" y="1564379"/>
                  </a:lnTo>
                  <a:lnTo>
                    <a:pt x="15986" y="1623897"/>
                  </a:lnTo>
                  <a:lnTo>
                    <a:pt x="43789" y="1680751"/>
                  </a:lnTo>
                  <a:lnTo>
                    <a:pt x="84799" y="1734939"/>
                  </a:lnTo>
                  <a:lnTo>
                    <a:pt x="138319" y="1787351"/>
                  </a:lnTo>
                  <a:lnTo>
                    <a:pt x="202266" y="1838874"/>
                  </a:lnTo>
                  <a:lnTo>
                    <a:pt x="275944" y="1886844"/>
                  </a:lnTo>
                  <a:lnTo>
                    <a:pt x="360048" y="1934814"/>
                  </a:lnTo>
                  <a:lnTo>
                    <a:pt x="501148" y="2003216"/>
                  </a:lnTo>
                  <a:lnTo>
                    <a:pt x="718011" y="2092050"/>
                  </a:lnTo>
                  <a:lnTo>
                    <a:pt x="959202" y="2179106"/>
                  </a:lnTo>
                  <a:lnTo>
                    <a:pt x="1352614" y="2307914"/>
                  </a:lnTo>
                  <a:lnTo>
                    <a:pt x="1769658" y="2443830"/>
                  </a:lnTo>
                  <a:lnTo>
                    <a:pt x="2049078" y="2537993"/>
                  </a:lnTo>
                  <a:lnTo>
                    <a:pt x="2323632" y="2640151"/>
                  </a:lnTo>
                  <a:lnTo>
                    <a:pt x="2585675" y="2749416"/>
                  </a:lnTo>
                  <a:lnTo>
                    <a:pt x="2829646" y="2869341"/>
                  </a:lnTo>
                  <a:lnTo>
                    <a:pt x="2997158" y="2967058"/>
                  </a:lnTo>
                  <a:lnTo>
                    <a:pt x="3101419" y="3034572"/>
                  </a:lnTo>
                  <a:lnTo>
                    <a:pt x="3149380" y="3070105"/>
                  </a:lnTo>
                  <a:lnTo>
                    <a:pt x="3184133" y="3097643"/>
                  </a:lnTo>
                  <a:lnTo>
                    <a:pt x="3245995" y="3153608"/>
                  </a:lnTo>
                  <a:lnTo>
                    <a:pt x="3300210" y="3212238"/>
                  </a:lnTo>
                  <a:lnTo>
                    <a:pt x="3346085" y="3272645"/>
                  </a:lnTo>
                  <a:lnTo>
                    <a:pt x="3384315" y="3336605"/>
                  </a:lnTo>
                  <a:lnTo>
                    <a:pt x="3415593" y="3401453"/>
                  </a:lnTo>
                  <a:lnTo>
                    <a:pt x="3438530" y="3469855"/>
                  </a:lnTo>
                  <a:lnTo>
                    <a:pt x="3455212" y="3538257"/>
                  </a:lnTo>
                  <a:lnTo>
                    <a:pt x="3464248" y="3609324"/>
                  </a:lnTo>
                  <a:lnTo>
                    <a:pt x="3466334" y="3682167"/>
                  </a:lnTo>
                  <a:lnTo>
                    <a:pt x="3462163" y="3755010"/>
                  </a:lnTo>
                  <a:lnTo>
                    <a:pt x="3452432" y="3830519"/>
                  </a:lnTo>
                  <a:lnTo>
                    <a:pt x="3435750" y="3906027"/>
                  </a:lnTo>
                  <a:lnTo>
                    <a:pt x="3413508" y="3982424"/>
                  </a:lnTo>
                  <a:lnTo>
                    <a:pt x="3368328" y="4098796"/>
                  </a:lnTo>
                  <a:lnTo>
                    <a:pt x="3290479" y="4256031"/>
                  </a:lnTo>
                  <a:lnTo>
                    <a:pt x="3190389" y="4413266"/>
                  </a:lnTo>
                  <a:lnTo>
                    <a:pt x="3072226" y="4570501"/>
                  </a:lnTo>
                  <a:lnTo>
                    <a:pt x="2936687" y="4725959"/>
                  </a:lnTo>
                  <a:lnTo>
                    <a:pt x="2785856" y="4877864"/>
                  </a:lnTo>
                  <a:lnTo>
                    <a:pt x="2620429" y="5026216"/>
                  </a:lnTo>
                  <a:lnTo>
                    <a:pt x="2473599" y="5143500"/>
                  </a:lnTo>
                  <a:lnTo>
                    <a:pt x="2587830" y="5143500"/>
                  </a:lnTo>
                  <a:lnTo>
                    <a:pt x="2734421" y="5020886"/>
                  </a:lnTo>
                  <a:lnTo>
                    <a:pt x="2892898" y="4872534"/>
                  </a:lnTo>
                  <a:lnTo>
                    <a:pt x="3036777" y="4720629"/>
                  </a:lnTo>
                  <a:lnTo>
                    <a:pt x="3166061" y="4564282"/>
                  </a:lnTo>
                  <a:lnTo>
                    <a:pt x="3277968" y="4407047"/>
                  </a:lnTo>
                  <a:lnTo>
                    <a:pt x="3371108" y="4249812"/>
                  </a:lnTo>
                  <a:lnTo>
                    <a:pt x="3444786" y="4093466"/>
                  </a:lnTo>
                  <a:lnTo>
                    <a:pt x="3484405" y="3977094"/>
                  </a:lnTo>
                  <a:lnTo>
                    <a:pt x="3504562" y="3900697"/>
                  </a:lnTo>
                  <a:lnTo>
                    <a:pt x="3518464" y="3825189"/>
                  </a:lnTo>
                  <a:lnTo>
                    <a:pt x="3526804" y="3749680"/>
                  </a:lnTo>
                  <a:lnTo>
                    <a:pt x="3528195" y="3676837"/>
                  </a:lnTo>
                  <a:lnTo>
                    <a:pt x="3524719" y="3603993"/>
                  </a:lnTo>
                  <a:lnTo>
                    <a:pt x="3513598" y="3533815"/>
                  </a:lnTo>
                  <a:lnTo>
                    <a:pt x="3495526" y="3464525"/>
                  </a:lnTo>
                  <a:lnTo>
                    <a:pt x="3470503" y="3396124"/>
                  </a:lnTo>
                  <a:lnTo>
                    <a:pt x="3438530" y="3331275"/>
                  </a:lnTo>
                  <a:lnTo>
                    <a:pt x="3398216" y="3268203"/>
                  </a:lnTo>
                  <a:lnTo>
                    <a:pt x="3351646" y="3206909"/>
                  </a:lnTo>
                  <a:lnTo>
                    <a:pt x="3296040" y="3148279"/>
                  </a:lnTo>
                  <a:lnTo>
                    <a:pt x="3233483" y="3092313"/>
                  </a:lnTo>
                  <a:lnTo>
                    <a:pt x="3199425" y="3065663"/>
                  </a:lnTo>
                  <a:lnTo>
                    <a:pt x="3150075" y="3029242"/>
                  </a:lnTo>
                  <a:lnTo>
                    <a:pt x="3047204" y="2959951"/>
                  </a:lnTo>
                  <a:lnTo>
                    <a:pt x="2878996" y="2863123"/>
                  </a:lnTo>
                  <a:lnTo>
                    <a:pt x="2633635" y="2743198"/>
                  </a:lnTo>
                  <a:lnTo>
                    <a:pt x="2369507" y="2633045"/>
                  </a:lnTo>
                  <a:lnTo>
                    <a:pt x="2094258" y="2530886"/>
                  </a:lnTo>
                  <a:lnTo>
                    <a:pt x="1813448" y="2435835"/>
                  </a:lnTo>
                  <a:lnTo>
                    <a:pt x="1393623" y="2299919"/>
                  </a:lnTo>
                  <a:lnTo>
                    <a:pt x="998126" y="2170223"/>
                  </a:lnTo>
                  <a:lnTo>
                    <a:pt x="754850" y="2083166"/>
                  </a:lnTo>
                  <a:lnTo>
                    <a:pt x="537292" y="1994333"/>
                  </a:lnTo>
                  <a:lnTo>
                    <a:pt x="350317" y="1902834"/>
                  </a:lnTo>
                  <a:lnTo>
                    <a:pt x="234935" y="1829991"/>
                  </a:lnTo>
                  <a:lnTo>
                    <a:pt x="170988" y="1779356"/>
                  </a:lnTo>
                  <a:lnTo>
                    <a:pt x="116772" y="1726944"/>
                  </a:lnTo>
                  <a:lnTo>
                    <a:pt x="75763" y="1673644"/>
                  </a:lnTo>
                  <a:lnTo>
                    <a:pt x="47265" y="1617679"/>
                  </a:lnTo>
                  <a:lnTo>
                    <a:pt x="31973" y="1558161"/>
                  </a:lnTo>
                  <a:lnTo>
                    <a:pt x="31278" y="1496866"/>
                  </a:lnTo>
                  <a:lnTo>
                    <a:pt x="45180" y="1432906"/>
                  </a:lnTo>
                  <a:lnTo>
                    <a:pt x="57691" y="1400037"/>
                  </a:lnTo>
                  <a:lnTo>
                    <a:pt x="70897" y="1372499"/>
                  </a:lnTo>
                  <a:lnTo>
                    <a:pt x="102176" y="1320087"/>
                  </a:lnTo>
                  <a:lnTo>
                    <a:pt x="140405" y="1272117"/>
                  </a:lnTo>
                  <a:lnTo>
                    <a:pt x="184194" y="1225924"/>
                  </a:lnTo>
                  <a:lnTo>
                    <a:pt x="259957" y="1159299"/>
                  </a:lnTo>
                  <a:lnTo>
                    <a:pt x="378120" y="1078461"/>
                  </a:lnTo>
                  <a:lnTo>
                    <a:pt x="511574" y="1005617"/>
                  </a:lnTo>
                  <a:lnTo>
                    <a:pt x="653369" y="938104"/>
                  </a:lnTo>
                  <a:lnTo>
                    <a:pt x="877183" y="843052"/>
                  </a:lnTo>
                  <a:lnTo>
                    <a:pt x="1164944" y="725792"/>
                  </a:lnTo>
                  <a:lnTo>
                    <a:pt x="1354004" y="636959"/>
                  </a:lnTo>
                  <a:lnTo>
                    <a:pt x="1459655" y="575664"/>
                  </a:lnTo>
                  <a:lnTo>
                    <a:pt x="1523602" y="525917"/>
                  </a:lnTo>
                  <a:lnTo>
                    <a:pt x="1558356" y="493049"/>
                  </a:lnTo>
                  <a:lnTo>
                    <a:pt x="1586854" y="456627"/>
                  </a:lnTo>
                  <a:lnTo>
                    <a:pt x="1607706" y="421094"/>
                  </a:lnTo>
                  <a:lnTo>
                    <a:pt x="1620912" y="382895"/>
                  </a:lnTo>
                  <a:lnTo>
                    <a:pt x="1624388" y="342032"/>
                  </a:lnTo>
                  <a:lnTo>
                    <a:pt x="1619522" y="299392"/>
                  </a:lnTo>
                  <a:lnTo>
                    <a:pt x="1604230" y="255864"/>
                  </a:lnTo>
                  <a:lnTo>
                    <a:pt x="1592414" y="231879"/>
                  </a:lnTo>
                  <a:lnTo>
                    <a:pt x="1574342" y="202563"/>
                  </a:lnTo>
                  <a:lnTo>
                    <a:pt x="1523602" y="148375"/>
                  </a:lnTo>
                  <a:lnTo>
                    <a:pt x="1455485" y="100405"/>
                  </a:lnTo>
                  <a:lnTo>
                    <a:pt x="1372076" y="57765"/>
                  </a:lnTo>
                  <a:lnTo>
                    <a:pt x="1275460" y="19567"/>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00"/>
            </a:p>
          </p:txBody>
        </p:sp>
        <p:sp>
          <p:nvSpPr>
            <p:cNvPr id="55" name="Freeform 41">
              <a:extLst>
                <a:ext uri="{FF2B5EF4-FFF2-40B4-BE49-F238E27FC236}">
                  <a16:creationId xmlns:a16="http://schemas.microsoft.com/office/drawing/2014/main" id="{D743CECF-D11A-DA53-9E1C-15D2C527C6C6}"/>
                </a:ext>
              </a:extLst>
            </p:cNvPr>
            <p:cNvSpPr>
              <a:spLocks/>
            </p:cNvSpPr>
            <p:nvPr/>
          </p:nvSpPr>
          <p:spPr bwMode="auto">
            <a:xfrm flipH="1">
              <a:off x="2782880" y="0"/>
              <a:ext cx="4057759" cy="5143500"/>
            </a:xfrm>
            <a:custGeom>
              <a:avLst/>
              <a:gdLst>
                <a:gd name="connsiteX0" fmla="*/ 1112511 w 4057759"/>
                <a:gd name="connsiteY0" fmla="*/ 0 h 5143500"/>
                <a:gd name="connsiteX1" fmla="*/ 1095423 w 4057759"/>
                <a:gd name="connsiteY1" fmla="*/ 0 h 5143500"/>
                <a:gd name="connsiteX2" fmla="*/ 1153997 w 4057759"/>
                <a:gd name="connsiteY2" fmla="*/ 21312 h 5143500"/>
                <a:gd name="connsiteX3" fmla="*/ 1244370 w 4057759"/>
                <a:gd name="connsiteY3" fmla="*/ 64833 h 5143500"/>
                <a:gd name="connsiteX4" fmla="*/ 1319450 w 4057759"/>
                <a:gd name="connsiteY4" fmla="*/ 115460 h 5143500"/>
                <a:gd name="connsiteX5" fmla="*/ 1377845 w 4057759"/>
                <a:gd name="connsiteY5" fmla="*/ 169640 h 5143500"/>
                <a:gd name="connsiteX6" fmla="*/ 1398700 w 4057759"/>
                <a:gd name="connsiteY6" fmla="*/ 199838 h 5143500"/>
                <a:gd name="connsiteX7" fmla="*/ 1411909 w 4057759"/>
                <a:gd name="connsiteY7" fmla="*/ 222931 h 5143500"/>
                <a:gd name="connsiteX8" fmla="*/ 1431374 w 4057759"/>
                <a:gd name="connsiteY8" fmla="*/ 267341 h 5143500"/>
                <a:gd name="connsiteX9" fmla="*/ 1440411 w 4057759"/>
                <a:gd name="connsiteY9" fmla="*/ 309086 h 5143500"/>
                <a:gd name="connsiteX10" fmla="*/ 1441801 w 4057759"/>
                <a:gd name="connsiteY10" fmla="*/ 350831 h 5143500"/>
                <a:gd name="connsiteX11" fmla="*/ 1433459 w 4057759"/>
                <a:gd name="connsiteY11" fmla="*/ 389023 h 5143500"/>
                <a:gd name="connsiteX12" fmla="*/ 1418860 w 4057759"/>
                <a:gd name="connsiteY12" fmla="*/ 425439 h 5143500"/>
                <a:gd name="connsiteX13" fmla="*/ 1395919 w 4057759"/>
                <a:gd name="connsiteY13" fmla="*/ 462743 h 5143500"/>
                <a:gd name="connsiteX14" fmla="*/ 1366722 w 4057759"/>
                <a:gd name="connsiteY14" fmla="*/ 497382 h 5143500"/>
                <a:gd name="connsiteX15" fmla="*/ 1310412 w 4057759"/>
                <a:gd name="connsiteY15" fmla="*/ 548898 h 5143500"/>
                <a:gd name="connsiteX16" fmla="*/ 1217258 w 4057759"/>
                <a:gd name="connsiteY16" fmla="*/ 612847 h 5143500"/>
                <a:gd name="connsiteX17" fmla="*/ 1046940 w 4057759"/>
                <a:gd name="connsiteY17" fmla="*/ 706108 h 5143500"/>
                <a:gd name="connsiteX18" fmla="*/ 782772 w 4057759"/>
                <a:gd name="connsiteY18" fmla="*/ 827790 h 5143500"/>
                <a:gd name="connsiteX19" fmla="*/ 577694 w 4057759"/>
                <a:gd name="connsiteY19" fmla="*/ 921938 h 5143500"/>
                <a:gd name="connsiteX20" fmla="*/ 445610 w 4057759"/>
                <a:gd name="connsiteY20" fmla="*/ 989441 h 5143500"/>
                <a:gd name="connsiteX21" fmla="*/ 322563 w 4057759"/>
                <a:gd name="connsiteY21" fmla="*/ 1061384 h 5143500"/>
                <a:gd name="connsiteX22" fmla="*/ 211335 w 4057759"/>
                <a:gd name="connsiteY22" fmla="*/ 1138657 h 5143500"/>
                <a:gd name="connsiteX23" fmla="*/ 118876 w 4057759"/>
                <a:gd name="connsiteY23" fmla="*/ 1223035 h 5143500"/>
                <a:gd name="connsiteX24" fmla="*/ 63957 w 4057759"/>
                <a:gd name="connsiteY24" fmla="*/ 1290538 h 5143500"/>
                <a:gd name="connsiteX25" fmla="*/ 34759 w 4057759"/>
                <a:gd name="connsiteY25" fmla="*/ 1337612 h 5143500"/>
                <a:gd name="connsiteX26" fmla="*/ 22941 w 4057759"/>
                <a:gd name="connsiteY26" fmla="*/ 1362481 h 5143500"/>
                <a:gd name="connsiteX27" fmla="*/ 11123 w 4057759"/>
                <a:gd name="connsiteY27" fmla="*/ 1392680 h 5143500"/>
                <a:gd name="connsiteX28" fmla="*/ 0 w 4057759"/>
                <a:gd name="connsiteY28" fmla="*/ 1453077 h 5143500"/>
                <a:gd name="connsiteX29" fmla="*/ 6257 w 4057759"/>
                <a:gd name="connsiteY29" fmla="*/ 1510809 h 5143500"/>
                <a:gd name="connsiteX30" fmla="*/ 27808 w 4057759"/>
                <a:gd name="connsiteY30" fmla="*/ 1566765 h 5143500"/>
                <a:gd name="connsiteX31" fmla="*/ 65347 w 4057759"/>
                <a:gd name="connsiteY31" fmla="*/ 1620057 h 5143500"/>
                <a:gd name="connsiteX32" fmla="*/ 115400 w 4057759"/>
                <a:gd name="connsiteY32" fmla="*/ 1672460 h 5143500"/>
                <a:gd name="connsiteX33" fmla="*/ 177966 w 4057759"/>
                <a:gd name="connsiteY33" fmla="*/ 1723975 h 5143500"/>
                <a:gd name="connsiteX34" fmla="*/ 254436 w 4057759"/>
                <a:gd name="connsiteY34" fmla="*/ 1775491 h 5143500"/>
                <a:gd name="connsiteX35" fmla="*/ 386520 w 4057759"/>
                <a:gd name="connsiteY35" fmla="*/ 1848322 h 5143500"/>
                <a:gd name="connsiteX36" fmla="*/ 599940 w 4057759"/>
                <a:gd name="connsiteY36" fmla="*/ 1944247 h 5143500"/>
                <a:gd name="connsiteX37" fmla="*/ 846033 w 4057759"/>
                <a:gd name="connsiteY37" fmla="*/ 2037507 h 5143500"/>
                <a:gd name="connsiteX38" fmla="*/ 1119238 w 4057759"/>
                <a:gd name="connsiteY38" fmla="*/ 2130767 h 5143500"/>
                <a:gd name="connsiteX39" fmla="*/ 1559982 w 4057759"/>
                <a:gd name="connsiteY39" fmla="*/ 2272878 h 5143500"/>
                <a:gd name="connsiteX40" fmla="*/ 2023666 w 4057759"/>
                <a:gd name="connsiteY40" fmla="*/ 2421206 h 5143500"/>
                <a:gd name="connsiteX41" fmla="*/ 2330935 w 4057759"/>
                <a:gd name="connsiteY41" fmla="*/ 2526012 h 5143500"/>
                <a:gd name="connsiteX42" fmla="*/ 2629167 w 4057759"/>
                <a:gd name="connsiteY42" fmla="*/ 2636148 h 5143500"/>
                <a:gd name="connsiteX43" fmla="*/ 2912104 w 4057759"/>
                <a:gd name="connsiteY43" fmla="*/ 2752501 h 5143500"/>
                <a:gd name="connsiteX44" fmla="*/ 3173491 w 4057759"/>
                <a:gd name="connsiteY44" fmla="*/ 2878625 h 5143500"/>
                <a:gd name="connsiteX45" fmla="*/ 3348676 w 4057759"/>
                <a:gd name="connsiteY45" fmla="*/ 2979879 h 5143500"/>
                <a:gd name="connsiteX46" fmla="*/ 3455734 w 4057759"/>
                <a:gd name="connsiteY46" fmla="*/ 3050046 h 5143500"/>
                <a:gd name="connsiteX47" fmla="*/ 3505092 w 4057759"/>
                <a:gd name="connsiteY47" fmla="*/ 3086462 h 5143500"/>
                <a:gd name="connsiteX48" fmla="*/ 3577390 w 4057759"/>
                <a:gd name="connsiteY48" fmla="*/ 3142418 h 5143500"/>
                <a:gd name="connsiteX49" fmla="*/ 3671239 w 4057759"/>
                <a:gd name="connsiteY49" fmla="*/ 3230349 h 5143500"/>
                <a:gd name="connsiteX50" fmla="*/ 3727549 w 4057759"/>
                <a:gd name="connsiteY50" fmla="*/ 3290746 h 5143500"/>
                <a:gd name="connsiteX51" fmla="*/ 3777602 w 4057759"/>
                <a:gd name="connsiteY51" fmla="*/ 3352031 h 5143500"/>
                <a:gd name="connsiteX52" fmla="*/ 3821398 w 4057759"/>
                <a:gd name="connsiteY52" fmla="*/ 3415981 h 5143500"/>
                <a:gd name="connsiteX53" fmla="*/ 3860328 w 4057759"/>
                <a:gd name="connsiteY53" fmla="*/ 3479930 h 5143500"/>
                <a:gd name="connsiteX54" fmla="*/ 3893697 w 4057759"/>
                <a:gd name="connsiteY54" fmla="*/ 3546545 h 5143500"/>
                <a:gd name="connsiteX55" fmla="*/ 3921504 w 4057759"/>
                <a:gd name="connsiteY55" fmla="*/ 3613159 h 5143500"/>
                <a:gd name="connsiteX56" fmla="*/ 3943750 w 4057759"/>
                <a:gd name="connsiteY56" fmla="*/ 3682438 h 5143500"/>
                <a:gd name="connsiteX57" fmla="*/ 3961824 w 4057759"/>
                <a:gd name="connsiteY57" fmla="*/ 3750829 h 5143500"/>
                <a:gd name="connsiteX58" fmla="*/ 3973642 w 4057759"/>
                <a:gd name="connsiteY58" fmla="*/ 3821884 h 5143500"/>
                <a:gd name="connsiteX59" fmla="*/ 3980594 w 4057759"/>
                <a:gd name="connsiteY59" fmla="*/ 3892940 h 5143500"/>
                <a:gd name="connsiteX60" fmla="*/ 3983375 w 4057759"/>
                <a:gd name="connsiteY60" fmla="*/ 3964883 h 5143500"/>
                <a:gd name="connsiteX61" fmla="*/ 3979899 w 4057759"/>
                <a:gd name="connsiteY61" fmla="*/ 4075019 h 5143500"/>
                <a:gd name="connsiteX62" fmla="*/ 3956263 w 4057759"/>
                <a:gd name="connsiteY62" fmla="*/ 4223347 h 5143500"/>
                <a:gd name="connsiteX63" fmla="*/ 3917333 w 4057759"/>
                <a:gd name="connsiteY63" fmla="*/ 4374340 h 5143500"/>
                <a:gd name="connsiteX64" fmla="*/ 3861719 w 4057759"/>
                <a:gd name="connsiteY64" fmla="*/ 4526221 h 5143500"/>
                <a:gd name="connsiteX65" fmla="*/ 3789420 w 4057759"/>
                <a:gd name="connsiteY65" fmla="*/ 4679878 h 5143500"/>
                <a:gd name="connsiteX66" fmla="*/ 3703218 w 4057759"/>
                <a:gd name="connsiteY66" fmla="*/ 4833535 h 5143500"/>
                <a:gd name="connsiteX67" fmla="*/ 3603112 w 4057759"/>
                <a:gd name="connsiteY67" fmla="*/ 4986304 h 5143500"/>
                <a:gd name="connsiteX68" fmla="*/ 3489798 w 4057759"/>
                <a:gd name="connsiteY68" fmla="*/ 5139961 h 5143500"/>
                <a:gd name="connsiteX69" fmla="*/ 3486882 w 4057759"/>
                <a:gd name="connsiteY69" fmla="*/ 5143500 h 5143500"/>
                <a:gd name="connsiteX70" fmla="*/ 3612982 w 4057759"/>
                <a:gd name="connsiteY70" fmla="*/ 5143500 h 5143500"/>
                <a:gd name="connsiteX71" fmla="*/ 3618406 w 4057759"/>
                <a:gd name="connsiteY71" fmla="*/ 5136408 h 5143500"/>
                <a:gd name="connsiteX72" fmla="*/ 3723378 w 4057759"/>
                <a:gd name="connsiteY72" fmla="*/ 4981863 h 5143500"/>
                <a:gd name="connsiteX73" fmla="*/ 3816532 w 4057759"/>
                <a:gd name="connsiteY73" fmla="*/ 4826429 h 5143500"/>
                <a:gd name="connsiteX74" fmla="*/ 3895782 w 4057759"/>
                <a:gd name="connsiteY74" fmla="*/ 4671884 h 5143500"/>
                <a:gd name="connsiteX75" fmla="*/ 3959739 w 4057759"/>
                <a:gd name="connsiteY75" fmla="*/ 4518227 h 5143500"/>
                <a:gd name="connsiteX76" fmla="*/ 4008401 w 4057759"/>
                <a:gd name="connsiteY76" fmla="*/ 4366346 h 5143500"/>
                <a:gd name="connsiteX77" fmla="*/ 4041770 w 4057759"/>
                <a:gd name="connsiteY77" fmla="*/ 4215353 h 5143500"/>
                <a:gd name="connsiteX78" fmla="*/ 4057759 w 4057759"/>
                <a:gd name="connsiteY78" fmla="*/ 4067025 h 5143500"/>
                <a:gd name="connsiteX79" fmla="*/ 4055673 w 4057759"/>
                <a:gd name="connsiteY79" fmla="*/ 3921362 h 5143500"/>
                <a:gd name="connsiteX80" fmla="*/ 4041770 w 4057759"/>
                <a:gd name="connsiteY80" fmla="*/ 3814779 h 5143500"/>
                <a:gd name="connsiteX81" fmla="*/ 4026476 w 4057759"/>
                <a:gd name="connsiteY81" fmla="*/ 3744612 h 5143500"/>
                <a:gd name="connsiteX82" fmla="*/ 4006316 w 4057759"/>
                <a:gd name="connsiteY82" fmla="*/ 3675333 h 5143500"/>
                <a:gd name="connsiteX83" fmla="*/ 3981289 w 4057759"/>
                <a:gd name="connsiteY83" fmla="*/ 3607830 h 5143500"/>
                <a:gd name="connsiteX84" fmla="*/ 3951396 w 4057759"/>
                <a:gd name="connsiteY84" fmla="*/ 3541216 h 5143500"/>
                <a:gd name="connsiteX85" fmla="*/ 3916637 w 4057759"/>
                <a:gd name="connsiteY85" fmla="*/ 3474601 h 5143500"/>
                <a:gd name="connsiteX86" fmla="*/ 3876318 w 4057759"/>
                <a:gd name="connsiteY86" fmla="*/ 3410652 h 5143500"/>
                <a:gd name="connsiteX87" fmla="*/ 3830435 w 4057759"/>
                <a:gd name="connsiteY87" fmla="*/ 3346702 h 5143500"/>
                <a:gd name="connsiteX88" fmla="*/ 3752575 w 4057759"/>
                <a:gd name="connsiteY88" fmla="*/ 3255218 h 5143500"/>
                <a:gd name="connsiteX89" fmla="*/ 3627443 w 4057759"/>
                <a:gd name="connsiteY89" fmla="*/ 3137089 h 5143500"/>
                <a:gd name="connsiteX90" fmla="*/ 3555144 w 4057759"/>
                <a:gd name="connsiteY90" fmla="*/ 3081133 h 5143500"/>
                <a:gd name="connsiteX91" fmla="*/ 3505092 w 4057759"/>
                <a:gd name="connsiteY91" fmla="*/ 3044717 h 5143500"/>
                <a:gd name="connsiteX92" fmla="*/ 3398034 w 4057759"/>
                <a:gd name="connsiteY92" fmla="*/ 2973661 h 5143500"/>
                <a:gd name="connsiteX93" fmla="*/ 3221458 w 4057759"/>
                <a:gd name="connsiteY93" fmla="*/ 2872407 h 5143500"/>
                <a:gd name="connsiteX94" fmla="*/ 2960767 w 4057759"/>
                <a:gd name="connsiteY94" fmla="*/ 2746284 h 5143500"/>
                <a:gd name="connsiteX95" fmla="*/ 2676439 w 4057759"/>
                <a:gd name="connsiteY95" fmla="*/ 2628155 h 5143500"/>
                <a:gd name="connsiteX96" fmla="*/ 2375426 w 4057759"/>
                <a:gd name="connsiteY96" fmla="*/ 2518019 h 5143500"/>
                <a:gd name="connsiteX97" fmla="*/ 2066072 w 4057759"/>
                <a:gd name="connsiteY97" fmla="*/ 2413212 h 5143500"/>
                <a:gd name="connsiteX98" fmla="*/ 1601692 w 4057759"/>
                <a:gd name="connsiteY98" fmla="*/ 2264884 h 5143500"/>
                <a:gd name="connsiteX99" fmla="*/ 1158168 w 4057759"/>
                <a:gd name="connsiteY99" fmla="*/ 2122774 h 5143500"/>
                <a:gd name="connsiteX100" fmla="*/ 884268 w 4057759"/>
                <a:gd name="connsiteY100" fmla="*/ 2028625 h 5143500"/>
                <a:gd name="connsiteX101" fmla="*/ 635394 w 4057759"/>
                <a:gd name="connsiteY101" fmla="*/ 1935365 h 5143500"/>
                <a:gd name="connsiteX102" fmla="*/ 421279 w 4057759"/>
                <a:gd name="connsiteY102" fmla="*/ 1840328 h 5143500"/>
                <a:gd name="connsiteX103" fmla="*/ 287109 w 4057759"/>
                <a:gd name="connsiteY103" fmla="*/ 1766608 h 5143500"/>
                <a:gd name="connsiteX104" fmla="*/ 211335 w 4057759"/>
                <a:gd name="connsiteY104" fmla="*/ 1715982 h 5143500"/>
                <a:gd name="connsiteX105" fmla="*/ 147378 w 4057759"/>
                <a:gd name="connsiteY105" fmla="*/ 1665355 h 5143500"/>
                <a:gd name="connsiteX106" fmla="*/ 95935 w 4057759"/>
                <a:gd name="connsiteY106" fmla="*/ 1612951 h 5143500"/>
                <a:gd name="connsiteX107" fmla="*/ 59091 w 4057759"/>
                <a:gd name="connsiteY107" fmla="*/ 1558772 h 5143500"/>
                <a:gd name="connsiteX108" fmla="*/ 36845 w 4057759"/>
                <a:gd name="connsiteY108" fmla="*/ 1503704 h 5143500"/>
                <a:gd name="connsiteX109" fmla="*/ 31283 w 4057759"/>
                <a:gd name="connsiteY109" fmla="*/ 1447748 h 5143500"/>
                <a:gd name="connsiteX110" fmla="*/ 41016 w 4057759"/>
                <a:gd name="connsiteY110" fmla="*/ 1387351 h 5143500"/>
                <a:gd name="connsiteX111" fmla="*/ 52834 w 4057759"/>
                <a:gd name="connsiteY111" fmla="*/ 1358040 h 5143500"/>
                <a:gd name="connsiteX112" fmla="*/ 65347 w 4057759"/>
                <a:gd name="connsiteY112" fmla="*/ 1334059 h 5143500"/>
                <a:gd name="connsiteX113" fmla="*/ 93850 w 4057759"/>
                <a:gd name="connsiteY113" fmla="*/ 1286985 h 5143500"/>
                <a:gd name="connsiteX114" fmla="*/ 148073 w 4057759"/>
                <a:gd name="connsiteY114" fmla="*/ 1218594 h 5143500"/>
                <a:gd name="connsiteX115" fmla="*/ 240532 w 4057759"/>
                <a:gd name="connsiteY115" fmla="*/ 1135992 h 5143500"/>
                <a:gd name="connsiteX116" fmla="*/ 349675 w 4057759"/>
                <a:gd name="connsiteY116" fmla="*/ 1058719 h 5143500"/>
                <a:gd name="connsiteX117" fmla="*/ 471332 w 4057759"/>
                <a:gd name="connsiteY117" fmla="*/ 987664 h 5143500"/>
                <a:gd name="connsiteX118" fmla="*/ 602720 w 4057759"/>
                <a:gd name="connsiteY118" fmla="*/ 921050 h 5143500"/>
                <a:gd name="connsiteX119" fmla="*/ 805713 w 4057759"/>
                <a:gd name="connsiteY119" fmla="*/ 825125 h 5143500"/>
                <a:gd name="connsiteX120" fmla="*/ 1067100 w 4057759"/>
                <a:gd name="connsiteY120" fmla="*/ 701667 h 5143500"/>
                <a:gd name="connsiteX121" fmla="*/ 1234638 w 4057759"/>
                <a:gd name="connsiteY121" fmla="*/ 610183 h 5143500"/>
                <a:gd name="connsiteX122" fmla="*/ 1326402 w 4057759"/>
                <a:gd name="connsiteY122" fmla="*/ 544457 h 5143500"/>
                <a:gd name="connsiteX123" fmla="*/ 1380626 w 4057759"/>
                <a:gd name="connsiteY123" fmla="*/ 493830 h 5143500"/>
                <a:gd name="connsiteX124" fmla="*/ 1409823 w 4057759"/>
                <a:gd name="connsiteY124" fmla="*/ 459190 h 5143500"/>
                <a:gd name="connsiteX125" fmla="*/ 1431374 w 4057759"/>
                <a:gd name="connsiteY125" fmla="*/ 421886 h 5143500"/>
                <a:gd name="connsiteX126" fmla="*/ 1446668 w 4057759"/>
                <a:gd name="connsiteY126" fmla="*/ 384582 h 5143500"/>
                <a:gd name="connsiteX127" fmla="*/ 1453619 w 4057759"/>
                <a:gd name="connsiteY127" fmla="*/ 345502 h 5143500"/>
                <a:gd name="connsiteX128" fmla="*/ 1452924 w 4057759"/>
                <a:gd name="connsiteY128" fmla="*/ 305533 h 5143500"/>
                <a:gd name="connsiteX129" fmla="*/ 1442496 w 4057759"/>
                <a:gd name="connsiteY129" fmla="*/ 263788 h 5143500"/>
                <a:gd name="connsiteX130" fmla="*/ 1422336 w 4057759"/>
                <a:gd name="connsiteY130" fmla="*/ 218490 h 5143500"/>
                <a:gd name="connsiteX131" fmla="*/ 1408433 w 4057759"/>
                <a:gd name="connsiteY131" fmla="*/ 195397 h 5143500"/>
                <a:gd name="connsiteX132" fmla="*/ 1386882 w 4057759"/>
                <a:gd name="connsiteY132" fmla="*/ 166087 h 5143500"/>
                <a:gd name="connsiteX133" fmla="*/ 1328487 w 4057759"/>
                <a:gd name="connsiteY133" fmla="*/ 110131 h 5143500"/>
                <a:gd name="connsiteX134" fmla="*/ 1252713 w 4057759"/>
                <a:gd name="connsiteY134" fmla="*/ 61280 h 5143500"/>
                <a:gd name="connsiteX135" fmla="*/ 1161644 w 4057759"/>
                <a:gd name="connsiteY135" fmla="*/ 17759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4057759" h="5143500">
                  <a:moveTo>
                    <a:pt x="1112511" y="0"/>
                  </a:moveTo>
                  <a:lnTo>
                    <a:pt x="1095423" y="0"/>
                  </a:lnTo>
                  <a:lnTo>
                    <a:pt x="1153997" y="21312"/>
                  </a:lnTo>
                  <a:lnTo>
                    <a:pt x="1244370" y="64833"/>
                  </a:lnTo>
                  <a:lnTo>
                    <a:pt x="1319450" y="115460"/>
                  </a:lnTo>
                  <a:lnTo>
                    <a:pt x="1377845" y="169640"/>
                  </a:lnTo>
                  <a:lnTo>
                    <a:pt x="1398700" y="199838"/>
                  </a:lnTo>
                  <a:lnTo>
                    <a:pt x="1411909" y="222931"/>
                  </a:lnTo>
                  <a:lnTo>
                    <a:pt x="1431374" y="267341"/>
                  </a:lnTo>
                  <a:lnTo>
                    <a:pt x="1440411" y="309086"/>
                  </a:lnTo>
                  <a:lnTo>
                    <a:pt x="1441801" y="350831"/>
                  </a:lnTo>
                  <a:lnTo>
                    <a:pt x="1433459" y="389023"/>
                  </a:lnTo>
                  <a:lnTo>
                    <a:pt x="1418860" y="425439"/>
                  </a:lnTo>
                  <a:lnTo>
                    <a:pt x="1395919" y="462743"/>
                  </a:lnTo>
                  <a:lnTo>
                    <a:pt x="1366722" y="497382"/>
                  </a:lnTo>
                  <a:lnTo>
                    <a:pt x="1310412" y="548898"/>
                  </a:lnTo>
                  <a:lnTo>
                    <a:pt x="1217258" y="612847"/>
                  </a:lnTo>
                  <a:lnTo>
                    <a:pt x="1046940" y="706108"/>
                  </a:lnTo>
                  <a:lnTo>
                    <a:pt x="782772" y="827790"/>
                  </a:lnTo>
                  <a:lnTo>
                    <a:pt x="577694" y="921938"/>
                  </a:lnTo>
                  <a:lnTo>
                    <a:pt x="445610" y="989441"/>
                  </a:lnTo>
                  <a:lnTo>
                    <a:pt x="322563" y="1061384"/>
                  </a:lnTo>
                  <a:lnTo>
                    <a:pt x="211335" y="1138657"/>
                  </a:lnTo>
                  <a:lnTo>
                    <a:pt x="118876" y="1223035"/>
                  </a:lnTo>
                  <a:lnTo>
                    <a:pt x="63957" y="1290538"/>
                  </a:lnTo>
                  <a:lnTo>
                    <a:pt x="34759" y="1337612"/>
                  </a:lnTo>
                  <a:lnTo>
                    <a:pt x="22941" y="1362481"/>
                  </a:lnTo>
                  <a:lnTo>
                    <a:pt x="11123" y="1392680"/>
                  </a:lnTo>
                  <a:lnTo>
                    <a:pt x="0" y="1453077"/>
                  </a:lnTo>
                  <a:lnTo>
                    <a:pt x="6257" y="1510809"/>
                  </a:lnTo>
                  <a:lnTo>
                    <a:pt x="27808" y="1566765"/>
                  </a:lnTo>
                  <a:lnTo>
                    <a:pt x="65347" y="1620057"/>
                  </a:lnTo>
                  <a:lnTo>
                    <a:pt x="115400" y="1672460"/>
                  </a:lnTo>
                  <a:lnTo>
                    <a:pt x="177966" y="1723975"/>
                  </a:lnTo>
                  <a:lnTo>
                    <a:pt x="254436" y="1775491"/>
                  </a:lnTo>
                  <a:lnTo>
                    <a:pt x="386520" y="1848322"/>
                  </a:lnTo>
                  <a:lnTo>
                    <a:pt x="599940" y="1944247"/>
                  </a:lnTo>
                  <a:lnTo>
                    <a:pt x="846033" y="2037507"/>
                  </a:lnTo>
                  <a:lnTo>
                    <a:pt x="1119238" y="2130767"/>
                  </a:lnTo>
                  <a:lnTo>
                    <a:pt x="1559982" y="2272878"/>
                  </a:lnTo>
                  <a:lnTo>
                    <a:pt x="2023666" y="2421206"/>
                  </a:lnTo>
                  <a:lnTo>
                    <a:pt x="2330935" y="2526012"/>
                  </a:lnTo>
                  <a:lnTo>
                    <a:pt x="2629167" y="2636148"/>
                  </a:lnTo>
                  <a:lnTo>
                    <a:pt x="2912104" y="2752501"/>
                  </a:lnTo>
                  <a:lnTo>
                    <a:pt x="3173491" y="2878625"/>
                  </a:lnTo>
                  <a:lnTo>
                    <a:pt x="3348676" y="2979879"/>
                  </a:lnTo>
                  <a:lnTo>
                    <a:pt x="3455734" y="3050046"/>
                  </a:lnTo>
                  <a:lnTo>
                    <a:pt x="3505092" y="3086462"/>
                  </a:lnTo>
                  <a:lnTo>
                    <a:pt x="3577390" y="3142418"/>
                  </a:lnTo>
                  <a:lnTo>
                    <a:pt x="3671239" y="3230349"/>
                  </a:lnTo>
                  <a:lnTo>
                    <a:pt x="3727549" y="3290746"/>
                  </a:lnTo>
                  <a:lnTo>
                    <a:pt x="3777602" y="3352031"/>
                  </a:lnTo>
                  <a:lnTo>
                    <a:pt x="3821398" y="3415981"/>
                  </a:lnTo>
                  <a:lnTo>
                    <a:pt x="3860328" y="3479930"/>
                  </a:lnTo>
                  <a:lnTo>
                    <a:pt x="3893697" y="3546545"/>
                  </a:lnTo>
                  <a:lnTo>
                    <a:pt x="3921504" y="3613159"/>
                  </a:lnTo>
                  <a:lnTo>
                    <a:pt x="3943750" y="3682438"/>
                  </a:lnTo>
                  <a:lnTo>
                    <a:pt x="3961824" y="3750829"/>
                  </a:lnTo>
                  <a:lnTo>
                    <a:pt x="3973642" y="3821884"/>
                  </a:lnTo>
                  <a:lnTo>
                    <a:pt x="3980594" y="3892940"/>
                  </a:lnTo>
                  <a:lnTo>
                    <a:pt x="3983375" y="3964883"/>
                  </a:lnTo>
                  <a:lnTo>
                    <a:pt x="3979899" y="4075019"/>
                  </a:lnTo>
                  <a:lnTo>
                    <a:pt x="3956263" y="4223347"/>
                  </a:lnTo>
                  <a:lnTo>
                    <a:pt x="3917333" y="4374340"/>
                  </a:lnTo>
                  <a:lnTo>
                    <a:pt x="3861719" y="4526221"/>
                  </a:lnTo>
                  <a:lnTo>
                    <a:pt x="3789420" y="4679878"/>
                  </a:lnTo>
                  <a:lnTo>
                    <a:pt x="3703218" y="4833535"/>
                  </a:lnTo>
                  <a:lnTo>
                    <a:pt x="3603112" y="4986304"/>
                  </a:lnTo>
                  <a:lnTo>
                    <a:pt x="3489798" y="5139961"/>
                  </a:lnTo>
                  <a:lnTo>
                    <a:pt x="3486882" y="5143500"/>
                  </a:lnTo>
                  <a:lnTo>
                    <a:pt x="3612982" y="5143500"/>
                  </a:lnTo>
                  <a:lnTo>
                    <a:pt x="3618406" y="5136408"/>
                  </a:lnTo>
                  <a:lnTo>
                    <a:pt x="3723378" y="4981863"/>
                  </a:lnTo>
                  <a:lnTo>
                    <a:pt x="3816532" y="4826429"/>
                  </a:lnTo>
                  <a:lnTo>
                    <a:pt x="3895782" y="4671884"/>
                  </a:lnTo>
                  <a:lnTo>
                    <a:pt x="3959739" y="4518227"/>
                  </a:lnTo>
                  <a:lnTo>
                    <a:pt x="4008401" y="4366346"/>
                  </a:lnTo>
                  <a:lnTo>
                    <a:pt x="4041770" y="4215353"/>
                  </a:lnTo>
                  <a:lnTo>
                    <a:pt x="4057759" y="4067025"/>
                  </a:lnTo>
                  <a:lnTo>
                    <a:pt x="4055673" y="3921362"/>
                  </a:lnTo>
                  <a:lnTo>
                    <a:pt x="4041770" y="3814779"/>
                  </a:lnTo>
                  <a:lnTo>
                    <a:pt x="4026476" y="3744612"/>
                  </a:lnTo>
                  <a:lnTo>
                    <a:pt x="4006316" y="3675333"/>
                  </a:lnTo>
                  <a:lnTo>
                    <a:pt x="3981289" y="3607830"/>
                  </a:lnTo>
                  <a:lnTo>
                    <a:pt x="3951396" y="3541216"/>
                  </a:lnTo>
                  <a:lnTo>
                    <a:pt x="3916637" y="3474601"/>
                  </a:lnTo>
                  <a:lnTo>
                    <a:pt x="3876318" y="3410652"/>
                  </a:lnTo>
                  <a:lnTo>
                    <a:pt x="3830435" y="3346702"/>
                  </a:lnTo>
                  <a:lnTo>
                    <a:pt x="3752575" y="3255218"/>
                  </a:lnTo>
                  <a:lnTo>
                    <a:pt x="3627443" y="3137089"/>
                  </a:lnTo>
                  <a:lnTo>
                    <a:pt x="3555144" y="3081133"/>
                  </a:lnTo>
                  <a:lnTo>
                    <a:pt x="3505092" y="3044717"/>
                  </a:lnTo>
                  <a:lnTo>
                    <a:pt x="3398034" y="2973661"/>
                  </a:lnTo>
                  <a:lnTo>
                    <a:pt x="3221458" y="2872407"/>
                  </a:lnTo>
                  <a:lnTo>
                    <a:pt x="2960767" y="2746284"/>
                  </a:lnTo>
                  <a:lnTo>
                    <a:pt x="2676439" y="2628155"/>
                  </a:lnTo>
                  <a:lnTo>
                    <a:pt x="2375426" y="2518019"/>
                  </a:lnTo>
                  <a:lnTo>
                    <a:pt x="2066072" y="2413212"/>
                  </a:lnTo>
                  <a:lnTo>
                    <a:pt x="1601692" y="2264884"/>
                  </a:lnTo>
                  <a:lnTo>
                    <a:pt x="1158168" y="2122774"/>
                  </a:lnTo>
                  <a:lnTo>
                    <a:pt x="884268" y="2028625"/>
                  </a:lnTo>
                  <a:lnTo>
                    <a:pt x="635394" y="1935365"/>
                  </a:lnTo>
                  <a:lnTo>
                    <a:pt x="421279" y="1840328"/>
                  </a:lnTo>
                  <a:lnTo>
                    <a:pt x="287109" y="1766608"/>
                  </a:lnTo>
                  <a:lnTo>
                    <a:pt x="211335" y="1715982"/>
                  </a:lnTo>
                  <a:lnTo>
                    <a:pt x="147378" y="1665355"/>
                  </a:lnTo>
                  <a:lnTo>
                    <a:pt x="95935" y="1612951"/>
                  </a:lnTo>
                  <a:lnTo>
                    <a:pt x="59091" y="1558772"/>
                  </a:lnTo>
                  <a:lnTo>
                    <a:pt x="36845" y="1503704"/>
                  </a:lnTo>
                  <a:lnTo>
                    <a:pt x="31283" y="1447748"/>
                  </a:lnTo>
                  <a:lnTo>
                    <a:pt x="41016" y="1387351"/>
                  </a:lnTo>
                  <a:lnTo>
                    <a:pt x="52834" y="1358040"/>
                  </a:lnTo>
                  <a:lnTo>
                    <a:pt x="65347" y="1334059"/>
                  </a:lnTo>
                  <a:lnTo>
                    <a:pt x="93850" y="1286985"/>
                  </a:lnTo>
                  <a:lnTo>
                    <a:pt x="148073" y="1218594"/>
                  </a:lnTo>
                  <a:lnTo>
                    <a:pt x="240532" y="1135992"/>
                  </a:lnTo>
                  <a:lnTo>
                    <a:pt x="349675" y="1058719"/>
                  </a:lnTo>
                  <a:lnTo>
                    <a:pt x="471332" y="987664"/>
                  </a:lnTo>
                  <a:lnTo>
                    <a:pt x="602720" y="921050"/>
                  </a:lnTo>
                  <a:lnTo>
                    <a:pt x="805713" y="825125"/>
                  </a:lnTo>
                  <a:lnTo>
                    <a:pt x="1067100" y="701667"/>
                  </a:lnTo>
                  <a:lnTo>
                    <a:pt x="1234638" y="610183"/>
                  </a:lnTo>
                  <a:lnTo>
                    <a:pt x="1326402" y="544457"/>
                  </a:lnTo>
                  <a:lnTo>
                    <a:pt x="1380626" y="493830"/>
                  </a:lnTo>
                  <a:lnTo>
                    <a:pt x="1409823" y="459190"/>
                  </a:lnTo>
                  <a:lnTo>
                    <a:pt x="1431374" y="421886"/>
                  </a:lnTo>
                  <a:lnTo>
                    <a:pt x="1446668" y="384582"/>
                  </a:lnTo>
                  <a:lnTo>
                    <a:pt x="1453619" y="345502"/>
                  </a:lnTo>
                  <a:lnTo>
                    <a:pt x="1452924" y="305533"/>
                  </a:lnTo>
                  <a:lnTo>
                    <a:pt x="1442496" y="263788"/>
                  </a:lnTo>
                  <a:lnTo>
                    <a:pt x="1422336" y="218490"/>
                  </a:lnTo>
                  <a:lnTo>
                    <a:pt x="1408433" y="195397"/>
                  </a:lnTo>
                  <a:lnTo>
                    <a:pt x="1386882" y="166087"/>
                  </a:lnTo>
                  <a:lnTo>
                    <a:pt x="1328487" y="110131"/>
                  </a:lnTo>
                  <a:lnTo>
                    <a:pt x="1252713" y="61280"/>
                  </a:lnTo>
                  <a:lnTo>
                    <a:pt x="1161644" y="17759"/>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00"/>
            </a:p>
          </p:txBody>
        </p:sp>
        <p:sp>
          <p:nvSpPr>
            <p:cNvPr id="56" name="Freeform 38">
              <a:extLst>
                <a:ext uri="{FF2B5EF4-FFF2-40B4-BE49-F238E27FC236}">
                  <a16:creationId xmlns:a16="http://schemas.microsoft.com/office/drawing/2014/main" id="{04F2603F-67D6-36D0-162E-B3B3FA395C49}"/>
                </a:ext>
              </a:extLst>
            </p:cNvPr>
            <p:cNvSpPr>
              <a:spLocks/>
            </p:cNvSpPr>
            <p:nvPr/>
          </p:nvSpPr>
          <p:spPr bwMode="auto">
            <a:xfrm flipH="1">
              <a:off x="1882064" y="0"/>
              <a:ext cx="4683513" cy="5143500"/>
            </a:xfrm>
            <a:custGeom>
              <a:avLst/>
              <a:gdLst>
                <a:gd name="connsiteX0" fmla="*/ 999699 w 4683513"/>
                <a:gd name="connsiteY0" fmla="*/ 0 h 5143500"/>
                <a:gd name="connsiteX1" fmla="*/ 982517 w 4683513"/>
                <a:gd name="connsiteY1" fmla="*/ 0 h 5143500"/>
                <a:gd name="connsiteX2" fmla="*/ 1039005 w 4683513"/>
                <a:gd name="connsiteY2" fmla="*/ 25747 h 5143500"/>
                <a:gd name="connsiteX3" fmla="*/ 1123098 w 4683513"/>
                <a:gd name="connsiteY3" fmla="*/ 75486 h 5143500"/>
                <a:gd name="connsiteX4" fmla="*/ 1189122 w 4683513"/>
                <a:gd name="connsiteY4" fmla="*/ 131442 h 5143500"/>
                <a:gd name="connsiteX5" fmla="*/ 1214141 w 4683513"/>
                <a:gd name="connsiteY5" fmla="*/ 162529 h 5143500"/>
                <a:gd name="connsiteX6" fmla="*/ 1230126 w 4683513"/>
                <a:gd name="connsiteY6" fmla="*/ 185622 h 5143500"/>
                <a:gd name="connsiteX7" fmla="*/ 1253060 w 4683513"/>
                <a:gd name="connsiteY7" fmla="*/ 229143 h 5143500"/>
                <a:gd name="connsiteX8" fmla="*/ 1268350 w 4683513"/>
                <a:gd name="connsiteY8" fmla="*/ 272664 h 5143500"/>
                <a:gd name="connsiteX9" fmla="*/ 1273910 w 4683513"/>
                <a:gd name="connsiteY9" fmla="*/ 313521 h 5143500"/>
                <a:gd name="connsiteX10" fmla="*/ 1271825 w 4683513"/>
                <a:gd name="connsiteY10" fmla="*/ 351714 h 5143500"/>
                <a:gd name="connsiteX11" fmla="*/ 1262790 w 4683513"/>
                <a:gd name="connsiteY11" fmla="*/ 389906 h 5143500"/>
                <a:gd name="connsiteX12" fmla="*/ 1246111 w 4683513"/>
                <a:gd name="connsiteY12" fmla="*/ 428098 h 5143500"/>
                <a:gd name="connsiteX13" fmla="*/ 1223176 w 4683513"/>
                <a:gd name="connsiteY13" fmla="*/ 464514 h 5143500"/>
                <a:gd name="connsiteX14" fmla="*/ 1178002 w 4683513"/>
                <a:gd name="connsiteY14" fmla="*/ 516917 h 5143500"/>
                <a:gd name="connsiteX15" fmla="*/ 1098078 w 4683513"/>
                <a:gd name="connsiteY15" fmla="*/ 584420 h 5143500"/>
                <a:gd name="connsiteX16" fmla="*/ 1000780 w 4683513"/>
                <a:gd name="connsiteY16" fmla="*/ 649258 h 5143500"/>
                <a:gd name="connsiteX17" fmla="*/ 891667 w 4683513"/>
                <a:gd name="connsiteY17" fmla="*/ 712320 h 5143500"/>
                <a:gd name="connsiteX18" fmla="*/ 711666 w 4683513"/>
                <a:gd name="connsiteY18" fmla="*/ 808245 h 5143500"/>
                <a:gd name="connsiteX19" fmla="*/ 463556 w 4683513"/>
                <a:gd name="connsiteY19" fmla="*/ 937033 h 5143500"/>
                <a:gd name="connsiteX20" fmla="*/ 292589 w 4683513"/>
                <a:gd name="connsiteY20" fmla="*/ 1040951 h 5143500"/>
                <a:gd name="connsiteX21" fmla="*/ 191121 w 4683513"/>
                <a:gd name="connsiteY21" fmla="*/ 1113783 h 5143500"/>
                <a:gd name="connsiteX22" fmla="*/ 106333 w 4683513"/>
                <a:gd name="connsiteY22" fmla="*/ 1191944 h 5143500"/>
                <a:gd name="connsiteX23" fmla="*/ 54904 w 4683513"/>
                <a:gd name="connsiteY23" fmla="*/ 1255006 h 5143500"/>
                <a:gd name="connsiteX24" fmla="*/ 29189 w 4683513"/>
                <a:gd name="connsiteY24" fmla="*/ 1298527 h 5143500"/>
                <a:gd name="connsiteX25" fmla="*/ 18070 w 4683513"/>
                <a:gd name="connsiteY25" fmla="*/ 1319844 h 5143500"/>
                <a:gd name="connsiteX26" fmla="*/ 6950 w 4683513"/>
                <a:gd name="connsiteY26" fmla="*/ 1348266 h 5143500"/>
                <a:gd name="connsiteX27" fmla="*/ 0 w 4683513"/>
                <a:gd name="connsiteY27" fmla="*/ 1401557 h 5143500"/>
                <a:gd name="connsiteX28" fmla="*/ 11120 w 4683513"/>
                <a:gd name="connsiteY28" fmla="*/ 1453961 h 5143500"/>
                <a:gd name="connsiteX29" fmla="*/ 38919 w 4683513"/>
                <a:gd name="connsiteY29" fmla="*/ 1505476 h 5143500"/>
                <a:gd name="connsiteX30" fmla="*/ 82008 w 4683513"/>
                <a:gd name="connsiteY30" fmla="*/ 1555215 h 5143500"/>
                <a:gd name="connsiteX31" fmla="*/ 141082 w 4683513"/>
                <a:gd name="connsiteY31" fmla="*/ 1604065 h 5143500"/>
                <a:gd name="connsiteX32" fmla="*/ 213361 w 4683513"/>
                <a:gd name="connsiteY32" fmla="*/ 1651140 h 5143500"/>
                <a:gd name="connsiteX33" fmla="*/ 299539 w 4683513"/>
                <a:gd name="connsiteY33" fmla="*/ 1698214 h 5143500"/>
                <a:gd name="connsiteX34" fmla="*/ 447571 w 4683513"/>
                <a:gd name="connsiteY34" fmla="*/ 1768381 h 5143500"/>
                <a:gd name="connsiteX35" fmla="*/ 684562 w 4683513"/>
                <a:gd name="connsiteY35" fmla="*/ 1860753 h 5143500"/>
                <a:gd name="connsiteX36" fmla="*/ 1100858 w 4683513"/>
                <a:gd name="connsiteY36" fmla="*/ 1999311 h 5143500"/>
                <a:gd name="connsiteX37" fmla="*/ 1737466 w 4683513"/>
                <a:gd name="connsiteY37" fmla="*/ 2186720 h 5143500"/>
                <a:gd name="connsiteX38" fmla="*/ 2239246 w 4683513"/>
                <a:gd name="connsiteY38" fmla="*/ 2337713 h 5143500"/>
                <a:gd name="connsiteX39" fmla="*/ 2570059 w 4683513"/>
                <a:gd name="connsiteY39" fmla="*/ 2444296 h 5143500"/>
                <a:gd name="connsiteX40" fmla="*/ 2889753 w 4683513"/>
                <a:gd name="connsiteY40" fmla="*/ 2556208 h 5143500"/>
                <a:gd name="connsiteX41" fmla="*/ 3190682 w 4683513"/>
                <a:gd name="connsiteY41" fmla="*/ 2677002 h 5143500"/>
                <a:gd name="connsiteX42" fmla="*/ 3399178 w 4683513"/>
                <a:gd name="connsiteY42" fmla="*/ 2772927 h 5143500"/>
                <a:gd name="connsiteX43" fmla="*/ 3528445 w 4683513"/>
                <a:gd name="connsiteY43" fmla="*/ 2840430 h 5143500"/>
                <a:gd name="connsiteX44" fmla="*/ 3649373 w 4683513"/>
                <a:gd name="connsiteY44" fmla="*/ 2909709 h 5143500"/>
                <a:gd name="connsiteX45" fmla="*/ 3759181 w 4683513"/>
                <a:gd name="connsiteY45" fmla="*/ 2980764 h 5143500"/>
                <a:gd name="connsiteX46" fmla="*/ 3810610 w 4683513"/>
                <a:gd name="connsiteY46" fmla="*/ 3018068 h 5143500"/>
                <a:gd name="connsiteX47" fmla="*/ 3885668 w 4683513"/>
                <a:gd name="connsiteY47" fmla="*/ 3075801 h 5143500"/>
                <a:gd name="connsiteX48" fmla="*/ 4022581 w 4683513"/>
                <a:gd name="connsiteY48" fmla="*/ 3194819 h 5143500"/>
                <a:gd name="connsiteX49" fmla="*/ 4144898 w 4683513"/>
                <a:gd name="connsiteY49" fmla="*/ 3317389 h 5143500"/>
                <a:gd name="connsiteX50" fmla="*/ 4250536 w 4683513"/>
                <a:gd name="connsiteY50" fmla="*/ 3445289 h 5143500"/>
                <a:gd name="connsiteX51" fmla="*/ 4341579 w 4683513"/>
                <a:gd name="connsiteY51" fmla="*/ 3575853 h 5143500"/>
                <a:gd name="connsiteX52" fmla="*/ 4416638 w 4683513"/>
                <a:gd name="connsiteY52" fmla="*/ 3711747 h 5143500"/>
                <a:gd name="connsiteX53" fmla="*/ 4479187 w 4683513"/>
                <a:gd name="connsiteY53" fmla="*/ 3851193 h 5143500"/>
                <a:gd name="connsiteX54" fmla="*/ 4525056 w 4683513"/>
                <a:gd name="connsiteY54" fmla="*/ 3994192 h 5143500"/>
                <a:gd name="connsiteX55" fmla="*/ 4557720 w 4683513"/>
                <a:gd name="connsiteY55" fmla="*/ 4141632 h 5143500"/>
                <a:gd name="connsiteX56" fmla="*/ 4577180 w 4683513"/>
                <a:gd name="connsiteY56" fmla="*/ 4293513 h 5143500"/>
                <a:gd name="connsiteX57" fmla="*/ 4582045 w 4683513"/>
                <a:gd name="connsiteY57" fmla="*/ 4448059 h 5143500"/>
                <a:gd name="connsiteX58" fmla="*/ 4574400 w 4683513"/>
                <a:gd name="connsiteY58" fmla="*/ 4607045 h 5143500"/>
                <a:gd name="connsiteX59" fmla="*/ 4552855 w 4683513"/>
                <a:gd name="connsiteY59" fmla="*/ 4769585 h 5143500"/>
                <a:gd name="connsiteX60" fmla="*/ 4518801 w 4683513"/>
                <a:gd name="connsiteY60" fmla="*/ 4935677 h 5143500"/>
                <a:gd name="connsiteX61" fmla="*/ 4472237 w 4683513"/>
                <a:gd name="connsiteY61" fmla="*/ 5105321 h 5143500"/>
                <a:gd name="connsiteX62" fmla="*/ 4459434 w 4683513"/>
                <a:gd name="connsiteY62" fmla="*/ 5143500 h 5143500"/>
                <a:gd name="connsiteX63" fmla="*/ 4592879 w 4683513"/>
                <a:gd name="connsiteY63" fmla="*/ 5143500 h 5143500"/>
                <a:gd name="connsiteX64" fmla="*/ 4604979 w 4683513"/>
                <a:gd name="connsiteY64" fmla="*/ 5101769 h 5143500"/>
                <a:gd name="connsiteX65" fmla="*/ 4643204 w 4683513"/>
                <a:gd name="connsiteY65" fmla="*/ 4929459 h 5143500"/>
                <a:gd name="connsiteX66" fmla="*/ 4668918 w 4683513"/>
                <a:gd name="connsiteY66" fmla="*/ 4761591 h 5143500"/>
                <a:gd name="connsiteX67" fmla="*/ 4682123 w 4683513"/>
                <a:gd name="connsiteY67" fmla="*/ 4599051 h 5143500"/>
                <a:gd name="connsiteX68" fmla="*/ 4683513 w 4683513"/>
                <a:gd name="connsiteY68" fmla="*/ 4439177 h 5143500"/>
                <a:gd name="connsiteX69" fmla="*/ 4670308 w 4683513"/>
                <a:gd name="connsiteY69" fmla="*/ 4284631 h 5143500"/>
                <a:gd name="connsiteX70" fmla="*/ 4643899 w 4683513"/>
                <a:gd name="connsiteY70" fmla="*/ 4133638 h 5143500"/>
                <a:gd name="connsiteX71" fmla="*/ 4604979 w 4683513"/>
                <a:gd name="connsiteY71" fmla="*/ 3986198 h 5143500"/>
                <a:gd name="connsiteX72" fmla="*/ 4552160 w 4683513"/>
                <a:gd name="connsiteY72" fmla="*/ 3843199 h 5143500"/>
                <a:gd name="connsiteX73" fmla="*/ 4484747 w 4683513"/>
                <a:gd name="connsiteY73" fmla="*/ 3705530 h 5143500"/>
                <a:gd name="connsiteX74" fmla="*/ 4404128 w 4683513"/>
                <a:gd name="connsiteY74" fmla="*/ 3570524 h 5143500"/>
                <a:gd name="connsiteX75" fmla="*/ 4308915 w 4683513"/>
                <a:gd name="connsiteY75" fmla="*/ 3439072 h 5143500"/>
                <a:gd name="connsiteX76" fmla="*/ 4198413 w 4683513"/>
                <a:gd name="connsiteY76" fmla="*/ 3312060 h 5143500"/>
                <a:gd name="connsiteX77" fmla="*/ 4074705 w 4683513"/>
                <a:gd name="connsiteY77" fmla="*/ 3189489 h 5143500"/>
                <a:gd name="connsiteX78" fmla="*/ 3935707 w 4683513"/>
                <a:gd name="connsiteY78" fmla="*/ 3070472 h 5143500"/>
                <a:gd name="connsiteX79" fmla="*/ 3859259 w 4683513"/>
                <a:gd name="connsiteY79" fmla="*/ 3012739 h 5143500"/>
                <a:gd name="connsiteX80" fmla="*/ 3809220 w 4683513"/>
                <a:gd name="connsiteY80" fmla="*/ 2974547 h 5143500"/>
                <a:gd name="connsiteX81" fmla="*/ 3698022 w 4683513"/>
                <a:gd name="connsiteY81" fmla="*/ 2903491 h 5143500"/>
                <a:gd name="connsiteX82" fmla="*/ 3577094 w 4683513"/>
                <a:gd name="connsiteY82" fmla="*/ 2834212 h 5143500"/>
                <a:gd name="connsiteX83" fmla="*/ 3447132 w 4683513"/>
                <a:gd name="connsiteY83" fmla="*/ 2767598 h 5143500"/>
                <a:gd name="connsiteX84" fmla="*/ 3238636 w 4683513"/>
                <a:gd name="connsiteY84" fmla="*/ 2670785 h 5143500"/>
                <a:gd name="connsiteX85" fmla="*/ 2936317 w 4683513"/>
                <a:gd name="connsiteY85" fmla="*/ 2549991 h 5143500"/>
                <a:gd name="connsiteX86" fmla="*/ 2615233 w 4683513"/>
                <a:gd name="connsiteY86" fmla="*/ 2436302 h 5143500"/>
                <a:gd name="connsiteX87" fmla="*/ 2283030 w 4683513"/>
                <a:gd name="connsiteY87" fmla="*/ 2330607 h 5143500"/>
                <a:gd name="connsiteX88" fmla="*/ 1778470 w 4683513"/>
                <a:gd name="connsiteY88" fmla="*/ 2177838 h 5143500"/>
                <a:gd name="connsiteX89" fmla="*/ 1139083 w 4683513"/>
                <a:gd name="connsiteY89" fmla="*/ 1990429 h 5143500"/>
                <a:gd name="connsiteX90" fmla="*/ 720701 w 4683513"/>
                <a:gd name="connsiteY90" fmla="*/ 1851871 h 5143500"/>
                <a:gd name="connsiteX91" fmla="*/ 482321 w 4683513"/>
                <a:gd name="connsiteY91" fmla="*/ 1761275 h 5143500"/>
                <a:gd name="connsiteX92" fmla="*/ 332203 w 4683513"/>
                <a:gd name="connsiteY92" fmla="*/ 1691108 h 5143500"/>
                <a:gd name="connsiteX93" fmla="*/ 246025 w 4683513"/>
                <a:gd name="connsiteY93" fmla="*/ 1643146 h 5143500"/>
                <a:gd name="connsiteX94" fmla="*/ 173052 w 4683513"/>
                <a:gd name="connsiteY94" fmla="*/ 1596071 h 5143500"/>
                <a:gd name="connsiteX95" fmla="*/ 113978 w 4683513"/>
                <a:gd name="connsiteY95" fmla="*/ 1547221 h 5143500"/>
                <a:gd name="connsiteX96" fmla="*/ 70194 w 4683513"/>
                <a:gd name="connsiteY96" fmla="*/ 1497482 h 5143500"/>
                <a:gd name="connsiteX97" fmla="*/ 41699 w 4683513"/>
                <a:gd name="connsiteY97" fmla="*/ 1447743 h 5143500"/>
                <a:gd name="connsiteX98" fmla="*/ 29884 w 4683513"/>
                <a:gd name="connsiteY98" fmla="*/ 1395340 h 5143500"/>
                <a:gd name="connsiteX99" fmla="*/ 36834 w 4683513"/>
                <a:gd name="connsiteY99" fmla="*/ 1342937 h 5143500"/>
                <a:gd name="connsiteX100" fmla="*/ 47954 w 4683513"/>
                <a:gd name="connsiteY100" fmla="*/ 1316291 h 5143500"/>
                <a:gd name="connsiteX101" fmla="*/ 58379 w 4683513"/>
                <a:gd name="connsiteY101" fmla="*/ 1293198 h 5143500"/>
                <a:gd name="connsiteX102" fmla="*/ 84788 w 4683513"/>
                <a:gd name="connsiteY102" fmla="*/ 1250565 h 5143500"/>
                <a:gd name="connsiteX103" fmla="*/ 134827 w 4683513"/>
                <a:gd name="connsiteY103" fmla="*/ 1189279 h 5143500"/>
                <a:gd name="connsiteX104" fmla="*/ 218921 w 4683513"/>
                <a:gd name="connsiteY104" fmla="*/ 1111118 h 5143500"/>
                <a:gd name="connsiteX105" fmla="*/ 318999 w 4683513"/>
                <a:gd name="connsiteY105" fmla="*/ 1038287 h 5143500"/>
                <a:gd name="connsiteX106" fmla="*/ 489270 w 4683513"/>
                <a:gd name="connsiteY106" fmla="*/ 935256 h 5143500"/>
                <a:gd name="connsiteX107" fmla="*/ 734601 w 4683513"/>
                <a:gd name="connsiteY107" fmla="*/ 805580 h 5143500"/>
                <a:gd name="connsiteX108" fmla="*/ 911822 w 4683513"/>
                <a:gd name="connsiteY108" fmla="*/ 709655 h 5143500"/>
                <a:gd name="connsiteX109" fmla="*/ 1020240 w 4683513"/>
                <a:gd name="connsiteY109" fmla="*/ 645705 h 5143500"/>
                <a:gd name="connsiteX110" fmla="*/ 1114758 w 4683513"/>
                <a:gd name="connsiteY110" fmla="*/ 580867 h 5143500"/>
                <a:gd name="connsiteX111" fmla="*/ 1193292 w 4683513"/>
                <a:gd name="connsiteY111" fmla="*/ 512477 h 5143500"/>
                <a:gd name="connsiteX112" fmla="*/ 1237771 w 4683513"/>
                <a:gd name="connsiteY112" fmla="*/ 460073 h 5143500"/>
                <a:gd name="connsiteX113" fmla="*/ 1260010 w 4683513"/>
                <a:gd name="connsiteY113" fmla="*/ 424545 h 5143500"/>
                <a:gd name="connsiteX114" fmla="*/ 1275995 w 4683513"/>
                <a:gd name="connsiteY114" fmla="*/ 386353 h 5143500"/>
                <a:gd name="connsiteX115" fmla="*/ 1285030 w 4683513"/>
                <a:gd name="connsiteY115" fmla="*/ 348161 h 5143500"/>
                <a:gd name="connsiteX116" fmla="*/ 1286420 w 4683513"/>
                <a:gd name="connsiteY116" fmla="*/ 308192 h 5143500"/>
                <a:gd name="connsiteX117" fmla="*/ 1280165 w 4683513"/>
                <a:gd name="connsiteY117" fmla="*/ 267335 h 5143500"/>
                <a:gd name="connsiteX118" fmla="*/ 1264180 w 4683513"/>
                <a:gd name="connsiteY118" fmla="*/ 224702 h 5143500"/>
                <a:gd name="connsiteX119" fmla="*/ 1239856 w 4683513"/>
                <a:gd name="connsiteY119" fmla="*/ 181181 h 5143500"/>
                <a:gd name="connsiteX120" fmla="*/ 1223871 w 4683513"/>
                <a:gd name="connsiteY120" fmla="*/ 158976 h 5143500"/>
                <a:gd name="connsiteX121" fmla="*/ 1198156 w 4683513"/>
                <a:gd name="connsiteY121" fmla="*/ 127889 h 5143500"/>
                <a:gd name="connsiteX122" fmla="*/ 1132133 w 4683513"/>
                <a:gd name="connsiteY122" fmla="*/ 71933 h 5143500"/>
                <a:gd name="connsiteX123" fmla="*/ 1046649 w 4683513"/>
                <a:gd name="connsiteY123" fmla="*/ 20418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4683513" h="5143500">
                  <a:moveTo>
                    <a:pt x="999699" y="0"/>
                  </a:moveTo>
                  <a:lnTo>
                    <a:pt x="982517" y="0"/>
                  </a:lnTo>
                  <a:lnTo>
                    <a:pt x="1039005" y="25747"/>
                  </a:lnTo>
                  <a:lnTo>
                    <a:pt x="1123098" y="75486"/>
                  </a:lnTo>
                  <a:lnTo>
                    <a:pt x="1189122" y="131442"/>
                  </a:lnTo>
                  <a:lnTo>
                    <a:pt x="1214141" y="162529"/>
                  </a:lnTo>
                  <a:lnTo>
                    <a:pt x="1230126" y="185622"/>
                  </a:lnTo>
                  <a:lnTo>
                    <a:pt x="1253060" y="229143"/>
                  </a:lnTo>
                  <a:lnTo>
                    <a:pt x="1268350" y="272664"/>
                  </a:lnTo>
                  <a:lnTo>
                    <a:pt x="1273910" y="313521"/>
                  </a:lnTo>
                  <a:lnTo>
                    <a:pt x="1271825" y="351714"/>
                  </a:lnTo>
                  <a:lnTo>
                    <a:pt x="1262790" y="389906"/>
                  </a:lnTo>
                  <a:lnTo>
                    <a:pt x="1246111" y="428098"/>
                  </a:lnTo>
                  <a:lnTo>
                    <a:pt x="1223176" y="464514"/>
                  </a:lnTo>
                  <a:lnTo>
                    <a:pt x="1178002" y="516917"/>
                  </a:lnTo>
                  <a:lnTo>
                    <a:pt x="1098078" y="584420"/>
                  </a:lnTo>
                  <a:lnTo>
                    <a:pt x="1000780" y="649258"/>
                  </a:lnTo>
                  <a:lnTo>
                    <a:pt x="891667" y="712320"/>
                  </a:lnTo>
                  <a:lnTo>
                    <a:pt x="711666" y="808245"/>
                  </a:lnTo>
                  <a:lnTo>
                    <a:pt x="463556" y="937033"/>
                  </a:lnTo>
                  <a:lnTo>
                    <a:pt x="292589" y="1040951"/>
                  </a:lnTo>
                  <a:lnTo>
                    <a:pt x="191121" y="1113783"/>
                  </a:lnTo>
                  <a:lnTo>
                    <a:pt x="106333" y="1191944"/>
                  </a:lnTo>
                  <a:lnTo>
                    <a:pt x="54904" y="1255006"/>
                  </a:lnTo>
                  <a:lnTo>
                    <a:pt x="29189" y="1298527"/>
                  </a:lnTo>
                  <a:lnTo>
                    <a:pt x="18070" y="1319844"/>
                  </a:lnTo>
                  <a:lnTo>
                    <a:pt x="6950" y="1348266"/>
                  </a:lnTo>
                  <a:lnTo>
                    <a:pt x="0" y="1401557"/>
                  </a:lnTo>
                  <a:lnTo>
                    <a:pt x="11120" y="1453961"/>
                  </a:lnTo>
                  <a:lnTo>
                    <a:pt x="38919" y="1505476"/>
                  </a:lnTo>
                  <a:lnTo>
                    <a:pt x="82008" y="1555215"/>
                  </a:lnTo>
                  <a:lnTo>
                    <a:pt x="141082" y="1604065"/>
                  </a:lnTo>
                  <a:lnTo>
                    <a:pt x="213361" y="1651140"/>
                  </a:lnTo>
                  <a:lnTo>
                    <a:pt x="299539" y="1698214"/>
                  </a:lnTo>
                  <a:lnTo>
                    <a:pt x="447571" y="1768381"/>
                  </a:lnTo>
                  <a:lnTo>
                    <a:pt x="684562" y="1860753"/>
                  </a:lnTo>
                  <a:lnTo>
                    <a:pt x="1100858" y="1999311"/>
                  </a:lnTo>
                  <a:lnTo>
                    <a:pt x="1737466" y="2186720"/>
                  </a:lnTo>
                  <a:lnTo>
                    <a:pt x="2239246" y="2337713"/>
                  </a:lnTo>
                  <a:lnTo>
                    <a:pt x="2570059" y="2444296"/>
                  </a:lnTo>
                  <a:lnTo>
                    <a:pt x="2889753" y="2556208"/>
                  </a:lnTo>
                  <a:lnTo>
                    <a:pt x="3190682" y="2677002"/>
                  </a:lnTo>
                  <a:lnTo>
                    <a:pt x="3399178" y="2772927"/>
                  </a:lnTo>
                  <a:lnTo>
                    <a:pt x="3528445" y="2840430"/>
                  </a:lnTo>
                  <a:lnTo>
                    <a:pt x="3649373" y="2909709"/>
                  </a:lnTo>
                  <a:lnTo>
                    <a:pt x="3759181" y="2980764"/>
                  </a:lnTo>
                  <a:lnTo>
                    <a:pt x="3810610" y="3018068"/>
                  </a:lnTo>
                  <a:lnTo>
                    <a:pt x="3885668" y="3075801"/>
                  </a:lnTo>
                  <a:lnTo>
                    <a:pt x="4022581" y="3194819"/>
                  </a:lnTo>
                  <a:lnTo>
                    <a:pt x="4144898" y="3317389"/>
                  </a:lnTo>
                  <a:lnTo>
                    <a:pt x="4250536" y="3445289"/>
                  </a:lnTo>
                  <a:lnTo>
                    <a:pt x="4341579" y="3575853"/>
                  </a:lnTo>
                  <a:lnTo>
                    <a:pt x="4416638" y="3711747"/>
                  </a:lnTo>
                  <a:lnTo>
                    <a:pt x="4479187" y="3851193"/>
                  </a:lnTo>
                  <a:lnTo>
                    <a:pt x="4525056" y="3994192"/>
                  </a:lnTo>
                  <a:lnTo>
                    <a:pt x="4557720" y="4141632"/>
                  </a:lnTo>
                  <a:lnTo>
                    <a:pt x="4577180" y="4293513"/>
                  </a:lnTo>
                  <a:lnTo>
                    <a:pt x="4582045" y="4448059"/>
                  </a:lnTo>
                  <a:lnTo>
                    <a:pt x="4574400" y="4607045"/>
                  </a:lnTo>
                  <a:lnTo>
                    <a:pt x="4552855" y="4769585"/>
                  </a:lnTo>
                  <a:lnTo>
                    <a:pt x="4518801" y="4935677"/>
                  </a:lnTo>
                  <a:lnTo>
                    <a:pt x="4472237" y="5105321"/>
                  </a:lnTo>
                  <a:lnTo>
                    <a:pt x="4459434" y="5143500"/>
                  </a:lnTo>
                  <a:lnTo>
                    <a:pt x="4592879" y="5143500"/>
                  </a:lnTo>
                  <a:lnTo>
                    <a:pt x="4604979" y="5101769"/>
                  </a:lnTo>
                  <a:lnTo>
                    <a:pt x="4643204" y="4929459"/>
                  </a:lnTo>
                  <a:lnTo>
                    <a:pt x="4668918" y="4761591"/>
                  </a:lnTo>
                  <a:lnTo>
                    <a:pt x="4682123" y="4599051"/>
                  </a:lnTo>
                  <a:lnTo>
                    <a:pt x="4683513" y="4439177"/>
                  </a:lnTo>
                  <a:lnTo>
                    <a:pt x="4670308" y="4284631"/>
                  </a:lnTo>
                  <a:lnTo>
                    <a:pt x="4643899" y="4133638"/>
                  </a:lnTo>
                  <a:lnTo>
                    <a:pt x="4604979" y="3986198"/>
                  </a:lnTo>
                  <a:lnTo>
                    <a:pt x="4552160" y="3843199"/>
                  </a:lnTo>
                  <a:lnTo>
                    <a:pt x="4484747" y="3705530"/>
                  </a:lnTo>
                  <a:lnTo>
                    <a:pt x="4404128" y="3570524"/>
                  </a:lnTo>
                  <a:lnTo>
                    <a:pt x="4308915" y="3439072"/>
                  </a:lnTo>
                  <a:lnTo>
                    <a:pt x="4198413" y="3312060"/>
                  </a:lnTo>
                  <a:lnTo>
                    <a:pt x="4074705" y="3189489"/>
                  </a:lnTo>
                  <a:lnTo>
                    <a:pt x="3935707" y="3070472"/>
                  </a:lnTo>
                  <a:lnTo>
                    <a:pt x="3859259" y="3012739"/>
                  </a:lnTo>
                  <a:lnTo>
                    <a:pt x="3809220" y="2974547"/>
                  </a:lnTo>
                  <a:lnTo>
                    <a:pt x="3698022" y="2903491"/>
                  </a:lnTo>
                  <a:lnTo>
                    <a:pt x="3577094" y="2834212"/>
                  </a:lnTo>
                  <a:lnTo>
                    <a:pt x="3447132" y="2767598"/>
                  </a:lnTo>
                  <a:lnTo>
                    <a:pt x="3238636" y="2670785"/>
                  </a:lnTo>
                  <a:lnTo>
                    <a:pt x="2936317" y="2549991"/>
                  </a:lnTo>
                  <a:lnTo>
                    <a:pt x="2615233" y="2436302"/>
                  </a:lnTo>
                  <a:lnTo>
                    <a:pt x="2283030" y="2330607"/>
                  </a:lnTo>
                  <a:lnTo>
                    <a:pt x="1778470" y="2177838"/>
                  </a:lnTo>
                  <a:lnTo>
                    <a:pt x="1139083" y="1990429"/>
                  </a:lnTo>
                  <a:lnTo>
                    <a:pt x="720701" y="1851871"/>
                  </a:lnTo>
                  <a:lnTo>
                    <a:pt x="482321" y="1761275"/>
                  </a:lnTo>
                  <a:lnTo>
                    <a:pt x="332203" y="1691108"/>
                  </a:lnTo>
                  <a:lnTo>
                    <a:pt x="246025" y="1643146"/>
                  </a:lnTo>
                  <a:lnTo>
                    <a:pt x="173052" y="1596071"/>
                  </a:lnTo>
                  <a:lnTo>
                    <a:pt x="113978" y="1547221"/>
                  </a:lnTo>
                  <a:lnTo>
                    <a:pt x="70194" y="1497482"/>
                  </a:lnTo>
                  <a:lnTo>
                    <a:pt x="41699" y="1447743"/>
                  </a:lnTo>
                  <a:lnTo>
                    <a:pt x="29884" y="1395340"/>
                  </a:lnTo>
                  <a:lnTo>
                    <a:pt x="36834" y="1342937"/>
                  </a:lnTo>
                  <a:lnTo>
                    <a:pt x="47954" y="1316291"/>
                  </a:lnTo>
                  <a:lnTo>
                    <a:pt x="58379" y="1293198"/>
                  </a:lnTo>
                  <a:lnTo>
                    <a:pt x="84788" y="1250565"/>
                  </a:lnTo>
                  <a:lnTo>
                    <a:pt x="134827" y="1189279"/>
                  </a:lnTo>
                  <a:lnTo>
                    <a:pt x="218921" y="1111118"/>
                  </a:lnTo>
                  <a:lnTo>
                    <a:pt x="318999" y="1038287"/>
                  </a:lnTo>
                  <a:lnTo>
                    <a:pt x="489270" y="935256"/>
                  </a:lnTo>
                  <a:lnTo>
                    <a:pt x="734601" y="805580"/>
                  </a:lnTo>
                  <a:lnTo>
                    <a:pt x="911822" y="709655"/>
                  </a:lnTo>
                  <a:lnTo>
                    <a:pt x="1020240" y="645705"/>
                  </a:lnTo>
                  <a:lnTo>
                    <a:pt x="1114758" y="580867"/>
                  </a:lnTo>
                  <a:lnTo>
                    <a:pt x="1193292" y="512477"/>
                  </a:lnTo>
                  <a:lnTo>
                    <a:pt x="1237771" y="460073"/>
                  </a:lnTo>
                  <a:lnTo>
                    <a:pt x="1260010" y="424545"/>
                  </a:lnTo>
                  <a:lnTo>
                    <a:pt x="1275995" y="386353"/>
                  </a:lnTo>
                  <a:lnTo>
                    <a:pt x="1285030" y="348161"/>
                  </a:lnTo>
                  <a:lnTo>
                    <a:pt x="1286420" y="308192"/>
                  </a:lnTo>
                  <a:lnTo>
                    <a:pt x="1280165" y="267335"/>
                  </a:lnTo>
                  <a:lnTo>
                    <a:pt x="1264180" y="224702"/>
                  </a:lnTo>
                  <a:lnTo>
                    <a:pt x="1239856" y="181181"/>
                  </a:lnTo>
                  <a:lnTo>
                    <a:pt x="1223871" y="158976"/>
                  </a:lnTo>
                  <a:lnTo>
                    <a:pt x="1198156" y="127889"/>
                  </a:lnTo>
                  <a:lnTo>
                    <a:pt x="1132133" y="71933"/>
                  </a:lnTo>
                  <a:lnTo>
                    <a:pt x="1046649" y="20418"/>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noAutofit/>
            </a:bodyPr>
            <a:lstStyle/>
            <a:p>
              <a:endParaRPr lang="en-US" sz="1000"/>
            </a:p>
          </p:txBody>
        </p:sp>
      </p:grpSp>
      <p:grpSp>
        <p:nvGrpSpPr>
          <p:cNvPr id="57" name="Group 56">
            <a:extLst>
              <a:ext uri="{FF2B5EF4-FFF2-40B4-BE49-F238E27FC236}">
                <a16:creationId xmlns:a16="http://schemas.microsoft.com/office/drawing/2014/main" id="{20F35552-AF9A-1474-6111-643D6596AFA9}"/>
              </a:ext>
            </a:extLst>
          </p:cNvPr>
          <p:cNvGrpSpPr/>
          <p:nvPr/>
        </p:nvGrpSpPr>
        <p:grpSpPr>
          <a:xfrm>
            <a:off x="3599338" y="5520985"/>
            <a:ext cx="820262" cy="1156966"/>
            <a:chOff x="1589319" y="4082492"/>
            <a:chExt cx="1565530" cy="2134812"/>
          </a:xfrm>
        </p:grpSpPr>
        <p:sp>
          <p:nvSpPr>
            <p:cNvPr id="58" name="Freeform 1004">
              <a:extLst>
                <a:ext uri="{FF2B5EF4-FFF2-40B4-BE49-F238E27FC236}">
                  <a16:creationId xmlns:a16="http://schemas.microsoft.com/office/drawing/2014/main" id="{7706EA58-3647-925C-D1BA-49DEECE9EF66}"/>
                </a:ext>
              </a:extLst>
            </p:cNvPr>
            <p:cNvSpPr>
              <a:spLocks/>
            </p:cNvSpPr>
            <p:nvPr/>
          </p:nvSpPr>
          <p:spPr bwMode="auto">
            <a:xfrm>
              <a:off x="1589319" y="4082492"/>
              <a:ext cx="1565530" cy="2134812"/>
            </a:xfrm>
            <a:custGeom>
              <a:avLst/>
              <a:gdLst>
                <a:gd name="T0" fmla="*/ 703 w 1407"/>
                <a:gd name="T1" fmla="*/ 1921 h 1921"/>
                <a:gd name="T2" fmla="*/ 680 w 1407"/>
                <a:gd name="T3" fmla="*/ 1909 h 1921"/>
                <a:gd name="T4" fmla="*/ 630 w 1407"/>
                <a:gd name="T5" fmla="*/ 1879 h 1921"/>
                <a:gd name="T6" fmla="*/ 548 w 1407"/>
                <a:gd name="T7" fmla="*/ 1817 h 1921"/>
                <a:gd name="T8" fmla="*/ 431 w 1407"/>
                <a:gd name="T9" fmla="*/ 1703 h 1921"/>
                <a:gd name="T10" fmla="*/ 315 w 1407"/>
                <a:gd name="T11" fmla="*/ 1562 h 1921"/>
                <a:gd name="T12" fmla="*/ 206 w 1407"/>
                <a:gd name="T13" fmla="*/ 1396 h 1921"/>
                <a:gd name="T14" fmla="*/ 134 w 1407"/>
                <a:gd name="T15" fmla="*/ 1260 h 1921"/>
                <a:gd name="T16" fmla="*/ 93 w 1407"/>
                <a:gd name="T17" fmla="*/ 1164 h 1921"/>
                <a:gd name="T18" fmla="*/ 58 w 1407"/>
                <a:gd name="T19" fmla="*/ 1065 h 1921"/>
                <a:gd name="T20" fmla="*/ 31 w 1407"/>
                <a:gd name="T21" fmla="*/ 964 h 1921"/>
                <a:gd name="T22" fmla="*/ 11 w 1407"/>
                <a:gd name="T23" fmla="*/ 860 h 1921"/>
                <a:gd name="T24" fmla="*/ 1 w 1407"/>
                <a:gd name="T25" fmla="*/ 757 h 1921"/>
                <a:gd name="T26" fmla="*/ 0 w 1407"/>
                <a:gd name="T27" fmla="*/ 704 h 1921"/>
                <a:gd name="T28" fmla="*/ 0 w 1407"/>
                <a:gd name="T29" fmla="*/ 667 h 1921"/>
                <a:gd name="T30" fmla="*/ 7 w 1407"/>
                <a:gd name="T31" fmla="*/ 597 h 1921"/>
                <a:gd name="T32" fmla="*/ 22 w 1407"/>
                <a:gd name="T33" fmla="*/ 529 h 1921"/>
                <a:gd name="T34" fmla="*/ 42 w 1407"/>
                <a:gd name="T35" fmla="*/ 461 h 1921"/>
                <a:gd name="T36" fmla="*/ 68 w 1407"/>
                <a:gd name="T37" fmla="*/ 399 h 1921"/>
                <a:gd name="T38" fmla="*/ 101 w 1407"/>
                <a:gd name="T39" fmla="*/ 339 h 1921"/>
                <a:gd name="T40" fmla="*/ 140 w 1407"/>
                <a:gd name="T41" fmla="*/ 282 h 1921"/>
                <a:gd name="T42" fmla="*/ 182 w 1407"/>
                <a:gd name="T43" fmla="*/ 230 h 1921"/>
                <a:gd name="T44" fmla="*/ 230 w 1407"/>
                <a:gd name="T45" fmla="*/ 183 h 1921"/>
                <a:gd name="T46" fmla="*/ 282 w 1407"/>
                <a:gd name="T47" fmla="*/ 140 h 1921"/>
                <a:gd name="T48" fmla="*/ 338 w 1407"/>
                <a:gd name="T49" fmla="*/ 102 h 1921"/>
                <a:gd name="T50" fmla="*/ 399 w 1407"/>
                <a:gd name="T51" fmla="*/ 70 h 1921"/>
                <a:gd name="T52" fmla="*/ 461 w 1407"/>
                <a:gd name="T53" fmla="*/ 43 h 1921"/>
                <a:gd name="T54" fmla="*/ 527 w 1407"/>
                <a:gd name="T55" fmla="*/ 22 h 1921"/>
                <a:gd name="T56" fmla="*/ 596 w 1407"/>
                <a:gd name="T57" fmla="*/ 8 h 1921"/>
                <a:gd name="T58" fmla="*/ 667 w 1407"/>
                <a:gd name="T59" fmla="*/ 1 h 1921"/>
                <a:gd name="T60" fmla="*/ 703 w 1407"/>
                <a:gd name="T61" fmla="*/ 0 h 1921"/>
                <a:gd name="T62" fmla="*/ 740 w 1407"/>
                <a:gd name="T63" fmla="*/ 1 h 1921"/>
                <a:gd name="T64" fmla="*/ 811 w 1407"/>
                <a:gd name="T65" fmla="*/ 8 h 1921"/>
                <a:gd name="T66" fmla="*/ 880 w 1407"/>
                <a:gd name="T67" fmla="*/ 22 h 1921"/>
                <a:gd name="T68" fmla="*/ 946 w 1407"/>
                <a:gd name="T69" fmla="*/ 43 h 1921"/>
                <a:gd name="T70" fmla="*/ 1009 w 1407"/>
                <a:gd name="T71" fmla="*/ 70 h 1921"/>
                <a:gd name="T72" fmla="*/ 1069 w 1407"/>
                <a:gd name="T73" fmla="*/ 102 h 1921"/>
                <a:gd name="T74" fmla="*/ 1125 w 1407"/>
                <a:gd name="T75" fmla="*/ 140 h 1921"/>
                <a:gd name="T76" fmla="*/ 1177 w 1407"/>
                <a:gd name="T77" fmla="*/ 183 h 1921"/>
                <a:gd name="T78" fmla="*/ 1225 w 1407"/>
                <a:gd name="T79" fmla="*/ 230 h 1921"/>
                <a:gd name="T80" fmla="*/ 1267 w 1407"/>
                <a:gd name="T81" fmla="*/ 282 h 1921"/>
                <a:gd name="T82" fmla="*/ 1306 w 1407"/>
                <a:gd name="T83" fmla="*/ 339 h 1921"/>
                <a:gd name="T84" fmla="*/ 1339 w 1407"/>
                <a:gd name="T85" fmla="*/ 399 h 1921"/>
                <a:gd name="T86" fmla="*/ 1365 w 1407"/>
                <a:gd name="T87" fmla="*/ 461 h 1921"/>
                <a:gd name="T88" fmla="*/ 1385 w 1407"/>
                <a:gd name="T89" fmla="*/ 529 h 1921"/>
                <a:gd name="T90" fmla="*/ 1400 w 1407"/>
                <a:gd name="T91" fmla="*/ 597 h 1921"/>
                <a:gd name="T92" fmla="*/ 1407 w 1407"/>
                <a:gd name="T93" fmla="*/ 667 h 1921"/>
                <a:gd name="T94" fmla="*/ 1407 w 1407"/>
                <a:gd name="T95" fmla="*/ 704 h 1921"/>
                <a:gd name="T96" fmla="*/ 1407 w 1407"/>
                <a:gd name="T97" fmla="*/ 757 h 1921"/>
                <a:gd name="T98" fmla="*/ 1397 w 1407"/>
                <a:gd name="T99" fmla="*/ 860 h 1921"/>
                <a:gd name="T100" fmla="*/ 1378 w 1407"/>
                <a:gd name="T101" fmla="*/ 964 h 1921"/>
                <a:gd name="T102" fmla="*/ 1349 w 1407"/>
                <a:gd name="T103" fmla="*/ 1065 h 1921"/>
                <a:gd name="T104" fmla="*/ 1314 w 1407"/>
                <a:gd name="T105" fmla="*/ 1164 h 1921"/>
                <a:gd name="T106" fmla="*/ 1273 w 1407"/>
                <a:gd name="T107" fmla="*/ 1260 h 1921"/>
                <a:gd name="T108" fmla="*/ 1201 w 1407"/>
                <a:gd name="T109" fmla="*/ 1396 h 1921"/>
                <a:gd name="T110" fmla="*/ 1092 w 1407"/>
                <a:gd name="T111" fmla="*/ 1562 h 1921"/>
                <a:gd name="T112" fmla="*/ 976 w 1407"/>
                <a:gd name="T113" fmla="*/ 1703 h 1921"/>
                <a:gd name="T114" fmla="*/ 859 w 1407"/>
                <a:gd name="T115" fmla="*/ 1817 h 1921"/>
                <a:gd name="T116" fmla="*/ 777 w 1407"/>
                <a:gd name="T117" fmla="*/ 1879 h 1921"/>
                <a:gd name="T118" fmla="*/ 727 w 1407"/>
                <a:gd name="T119" fmla="*/ 1909 h 1921"/>
                <a:gd name="T120" fmla="*/ 703 w 1407"/>
                <a:gd name="T121" fmla="*/ 1921 h 1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07" h="1921">
                  <a:moveTo>
                    <a:pt x="703" y="1921"/>
                  </a:moveTo>
                  <a:lnTo>
                    <a:pt x="680" y="1909"/>
                  </a:lnTo>
                  <a:lnTo>
                    <a:pt x="630" y="1879"/>
                  </a:lnTo>
                  <a:lnTo>
                    <a:pt x="548" y="1817"/>
                  </a:lnTo>
                  <a:lnTo>
                    <a:pt x="431" y="1703"/>
                  </a:lnTo>
                  <a:lnTo>
                    <a:pt x="315" y="1562"/>
                  </a:lnTo>
                  <a:lnTo>
                    <a:pt x="206" y="1396"/>
                  </a:lnTo>
                  <a:lnTo>
                    <a:pt x="134" y="1260"/>
                  </a:lnTo>
                  <a:lnTo>
                    <a:pt x="93" y="1164"/>
                  </a:lnTo>
                  <a:lnTo>
                    <a:pt x="58" y="1065"/>
                  </a:lnTo>
                  <a:lnTo>
                    <a:pt x="31" y="964"/>
                  </a:lnTo>
                  <a:lnTo>
                    <a:pt x="11" y="860"/>
                  </a:lnTo>
                  <a:lnTo>
                    <a:pt x="1" y="757"/>
                  </a:lnTo>
                  <a:lnTo>
                    <a:pt x="0" y="704"/>
                  </a:lnTo>
                  <a:lnTo>
                    <a:pt x="0" y="667"/>
                  </a:lnTo>
                  <a:lnTo>
                    <a:pt x="7" y="597"/>
                  </a:lnTo>
                  <a:lnTo>
                    <a:pt x="22" y="529"/>
                  </a:lnTo>
                  <a:lnTo>
                    <a:pt x="42" y="461"/>
                  </a:lnTo>
                  <a:lnTo>
                    <a:pt x="68" y="399"/>
                  </a:lnTo>
                  <a:lnTo>
                    <a:pt x="101" y="339"/>
                  </a:lnTo>
                  <a:lnTo>
                    <a:pt x="140" y="282"/>
                  </a:lnTo>
                  <a:lnTo>
                    <a:pt x="182" y="230"/>
                  </a:lnTo>
                  <a:lnTo>
                    <a:pt x="230" y="183"/>
                  </a:lnTo>
                  <a:lnTo>
                    <a:pt x="282" y="140"/>
                  </a:lnTo>
                  <a:lnTo>
                    <a:pt x="338" y="102"/>
                  </a:lnTo>
                  <a:lnTo>
                    <a:pt x="399" y="70"/>
                  </a:lnTo>
                  <a:lnTo>
                    <a:pt x="461" y="43"/>
                  </a:lnTo>
                  <a:lnTo>
                    <a:pt x="527" y="22"/>
                  </a:lnTo>
                  <a:lnTo>
                    <a:pt x="596" y="8"/>
                  </a:lnTo>
                  <a:lnTo>
                    <a:pt x="667" y="1"/>
                  </a:lnTo>
                  <a:lnTo>
                    <a:pt x="703" y="0"/>
                  </a:lnTo>
                  <a:lnTo>
                    <a:pt x="740" y="1"/>
                  </a:lnTo>
                  <a:lnTo>
                    <a:pt x="811" y="8"/>
                  </a:lnTo>
                  <a:lnTo>
                    <a:pt x="880" y="22"/>
                  </a:lnTo>
                  <a:lnTo>
                    <a:pt x="946" y="43"/>
                  </a:lnTo>
                  <a:lnTo>
                    <a:pt x="1009" y="70"/>
                  </a:lnTo>
                  <a:lnTo>
                    <a:pt x="1069" y="102"/>
                  </a:lnTo>
                  <a:lnTo>
                    <a:pt x="1125" y="140"/>
                  </a:lnTo>
                  <a:lnTo>
                    <a:pt x="1177" y="183"/>
                  </a:lnTo>
                  <a:lnTo>
                    <a:pt x="1225" y="230"/>
                  </a:lnTo>
                  <a:lnTo>
                    <a:pt x="1267" y="282"/>
                  </a:lnTo>
                  <a:lnTo>
                    <a:pt x="1306" y="339"/>
                  </a:lnTo>
                  <a:lnTo>
                    <a:pt x="1339" y="399"/>
                  </a:lnTo>
                  <a:lnTo>
                    <a:pt x="1365" y="461"/>
                  </a:lnTo>
                  <a:lnTo>
                    <a:pt x="1385" y="529"/>
                  </a:lnTo>
                  <a:lnTo>
                    <a:pt x="1400" y="597"/>
                  </a:lnTo>
                  <a:lnTo>
                    <a:pt x="1407" y="667"/>
                  </a:lnTo>
                  <a:lnTo>
                    <a:pt x="1407" y="704"/>
                  </a:lnTo>
                  <a:lnTo>
                    <a:pt x="1407" y="757"/>
                  </a:lnTo>
                  <a:lnTo>
                    <a:pt x="1397" y="860"/>
                  </a:lnTo>
                  <a:lnTo>
                    <a:pt x="1378" y="964"/>
                  </a:lnTo>
                  <a:lnTo>
                    <a:pt x="1349" y="1065"/>
                  </a:lnTo>
                  <a:lnTo>
                    <a:pt x="1314" y="1164"/>
                  </a:lnTo>
                  <a:lnTo>
                    <a:pt x="1273" y="1260"/>
                  </a:lnTo>
                  <a:lnTo>
                    <a:pt x="1201" y="1396"/>
                  </a:lnTo>
                  <a:lnTo>
                    <a:pt x="1092" y="1562"/>
                  </a:lnTo>
                  <a:lnTo>
                    <a:pt x="976" y="1703"/>
                  </a:lnTo>
                  <a:lnTo>
                    <a:pt x="859" y="1817"/>
                  </a:lnTo>
                  <a:lnTo>
                    <a:pt x="777" y="1879"/>
                  </a:lnTo>
                  <a:lnTo>
                    <a:pt x="727" y="1909"/>
                  </a:lnTo>
                  <a:lnTo>
                    <a:pt x="703" y="1921"/>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400">
                <a:latin typeface="Montserrat (Body)"/>
              </a:endParaRPr>
            </a:p>
          </p:txBody>
        </p:sp>
        <p:sp>
          <p:nvSpPr>
            <p:cNvPr id="59" name="Freeform 32">
              <a:extLst>
                <a:ext uri="{FF2B5EF4-FFF2-40B4-BE49-F238E27FC236}">
                  <a16:creationId xmlns:a16="http://schemas.microsoft.com/office/drawing/2014/main" id="{91F0CCDC-CA38-03B2-7EDC-7AD36DE67790}"/>
                </a:ext>
              </a:extLst>
            </p:cNvPr>
            <p:cNvSpPr/>
            <p:nvPr/>
          </p:nvSpPr>
          <p:spPr bwMode="auto">
            <a:xfrm>
              <a:off x="1748300" y="4349295"/>
              <a:ext cx="1285339" cy="1285338"/>
            </a:xfrm>
            <a:custGeom>
              <a:avLst/>
              <a:gdLst>
                <a:gd name="connsiteX0" fmla="*/ 360149 w 720298"/>
                <a:gd name="connsiteY0" fmla="*/ 0 h 720298"/>
                <a:gd name="connsiteX1" fmla="*/ 720298 w 720298"/>
                <a:gd name="connsiteY1" fmla="*/ 360149 h 720298"/>
                <a:gd name="connsiteX2" fmla="*/ 360149 w 720298"/>
                <a:gd name="connsiteY2" fmla="*/ 720298 h 720298"/>
                <a:gd name="connsiteX3" fmla="*/ 0 w 720298"/>
                <a:gd name="connsiteY3" fmla="*/ 360149 h 720298"/>
                <a:gd name="connsiteX4" fmla="*/ 360149 w 720298"/>
                <a:gd name="connsiteY4" fmla="*/ 0 h 720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298" h="720298">
                  <a:moveTo>
                    <a:pt x="360149" y="0"/>
                  </a:moveTo>
                  <a:cubicBezTo>
                    <a:pt x="559054" y="0"/>
                    <a:pt x="720298" y="161244"/>
                    <a:pt x="720298" y="360149"/>
                  </a:cubicBezTo>
                  <a:cubicBezTo>
                    <a:pt x="720298" y="559054"/>
                    <a:pt x="559054" y="720298"/>
                    <a:pt x="360149" y="720298"/>
                  </a:cubicBezTo>
                  <a:cubicBezTo>
                    <a:pt x="161244" y="720298"/>
                    <a:pt x="0" y="559054"/>
                    <a:pt x="0" y="360149"/>
                  </a:cubicBezTo>
                  <a:cubicBezTo>
                    <a:pt x="0" y="161244"/>
                    <a:pt x="161244" y="0"/>
                    <a:pt x="360149" y="0"/>
                  </a:cubicBezTo>
                  <a:close/>
                </a:path>
              </a:pathLst>
            </a:custGeom>
            <a:solidFill>
              <a:schemeClr val="bg1"/>
            </a:solidFill>
            <a:ln w="9525">
              <a:noFill/>
              <a:round/>
              <a:headEnd/>
              <a:tailEnd/>
            </a:ln>
            <a:effectLst>
              <a:outerShdw blurRad="317500" dist="127000" dir="1200000" sx="102000" sy="102000" algn="ctr" rotWithShape="0">
                <a:prstClr val="black">
                  <a:alpha val="30000"/>
                </a:prstClr>
              </a:outerShdw>
            </a:effectLst>
          </p:spPr>
          <p:txBody>
            <a:bodyPr vert="horz" wrap="square" lIns="0" tIns="0" rIns="0" bIns="0" numCol="1" rtlCol="0" anchor="ctr" anchorCtr="0" compatLnSpc="1">
              <a:prstTxWarp prst="textNoShape">
                <a:avLst/>
              </a:prstTxWarp>
            </a:bodyPr>
            <a:lstStyle/>
            <a:p>
              <a:pPr algn="ctr"/>
              <a:r>
                <a:rPr lang="en-US" sz="1600" b="1" dirty="0">
                  <a:latin typeface="Montserrat (Body)"/>
                </a:rPr>
                <a:t>2002</a:t>
              </a:r>
            </a:p>
          </p:txBody>
        </p:sp>
      </p:grpSp>
      <p:grpSp>
        <p:nvGrpSpPr>
          <p:cNvPr id="61" name="Group 60">
            <a:extLst>
              <a:ext uri="{FF2B5EF4-FFF2-40B4-BE49-F238E27FC236}">
                <a16:creationId xmlns:a16="http://schemas.microsoft.com/office/drawing/2014/main" id="{1B14D40B-399D-D768-07AC-FC826B51C060}"/>
              </a:ext>
            </a:extLst>
          </p:cNvPr>
          <p:cNvGrpSpPr/>
          <p:nvPr/>
        </p:nvGrpSpPr>
        <p:grpSpPr>
          <a:xfrm>
            <a:off x="4554960" y="2810779"/>
            <a:ext cx="1416379" cy="1997780"/>
            <a:chOff x="1589319" y="4082492"/>
            <a:chExt cx="1565530" cy="2134812"/>
          </a:xfrm>
        </p:grpSpPr>
        <p:sp>
          <p:nvSpPr>
            <p:cNvPr id="62" name="Freeform 1004">
              <a:extLst>
                <a:ext uri="{FF2B5EF4-FFF2-40B4-BE49-F238E27FC236}">
                  <a16:creationId xmlns:a16="http://schemas.microsoft.com/office/drawing/2014/main" id="{C3CD3D3D-A403-9770-4B11-EE1A1446CC57}"/>
                </a:ext>
              </a:extLst>
            </p:cNvPr>
            <p:cNvSpPr>
              <a:spLocks/>
            </p:cNvSpPr>
            <p:nvPr/>
          </p:nvSpPr>
          <p:spPr bwMode="auto">
            <a:xfrm>
              <a:off x="1589319" y="4082492"/>
              <a:ext cx="1565530" cy="2134812"/>
            </a:xfrm>
            <a:custGeom>
              <a:avLst/>
              <a:gdLst>
                <a:gd name="T0" fmla="*/ 703 w 1407"/>
                <a:gd name="T1" fmla="*/ 1921 h 1921"/>
                <a:gd name="T2" fmla="*/ 680 w 1407"/>
                <a:gd name="T3" fmla="*/ 1909 h 1921"/>
                <a:gd name="T4" fmla="*/ 630 w 1407"/>
                <a:gd name="T5" fmla="*/ 1879 h 1921"/>
                <a:gd name="T6" fmla="*/ 548 w 1407"/>
                <a:gd name="T7" fmla="*/ 1817 h 1921"/>
                <a:gd name="T8" fmla="*/ 431 w 1407"/>
                <a:gd name="T9" fmla="*/ 1703 h 1921"/>
                <a:gd name="T10" fmla="*/ 315 w 1407"/>
                <a:gd name="T11" fmla="*/ 1562 h 1921"/>
                <a:gd name="T12" fmla="*/ 206 w 1407"/>
                <a:gd name="T13" fmla="*/ 1396 h 1921"/>
                <a:gd name="T14" fmla="*/ 134 w 1407"/>
                <a:gd name="T15" fmla="*/ 1260 h 1921"/>
                <a:gd name="T16" fmla="*/ 93 w 1407"/>
                <a:gd name="T17" fmla="*/ 1164 h 1921"/>
                <a:gd name="T18" fmla="*/ 58 w 1407"/>
                <a:gd name="T19" fmla="*/ 1065 h 1921"/>
                <a:gd name="T20" fmla="*/ 31 w 1407"/>
                <a:gd name="T21" fmla="*/ 964 h 1921"/>
                <a:gd name="T22" fmla="*/ 11 w 1407"/>
                <a:gd name="T23" fmla="*/ 860 h 1921"/>
                <a:gd name="T24" fmla="*/ 1 w 1407"/>
                <a:gd name="T25" fmla="*/ 757 h 1921"/>
                <a:gd name="T26" fmla="*/ 0 w 1407"/>
                <a:gd name="T27" fmla="*/ 704 h 1921"/>
                <a:gd name="T28" fmla="*/ 0 w 1407"/>
                <a:gd name="T29" fmla="*/ 667 h 1921"/>
                <a:gd name="T30" fmla="*/ 7 w 1407"/>
                <a:gd name="T31" fmla="*/ 597 h 1921"/>
                <a:gd name="T32" fmla="*/ 22 w 1407"/>
                <a:gd name="T33" fmla="*/ 529 h 1921"/>
                <a:gd name="T34" fmla="*/ 42 w 1407"/>
                <a:gd name="T35" fmla="*/ 461 h 1921"/>
                <a:gd name="T36" fmla="*/ 68 w 1407"/>
                <a:gd name="T37" fmla="*/ 399 h 1921"/>
                <a:gd name="T38" fmla="*/ 101 w 1407"/>
                <a:gd name="T39" fmla="*/ 339 h 1921"/>
                <a:gd name="T40" fmla="*/ 140 w 1407"/>
                <a:gd name="T41" fmla="*/ 282 h 1921"/>
                <a:gd name="T42" fmla="*/ 182 w 1407"/>
                <a:gd name="T43" fmla="*/ 230 h 1921"/>
                <a:gd name="T44" fmla="*/ 230 w 1407"/>
                <a:gd name="T45" fmla="*/ 183 h 1921"/>
                <a:gd name="T46" fmla="*/ 282 w 1407"/>
                <a:gd name="T47" fmla="*/ 140 h 1921"/>
                <a:gd name="T48" fmla="*/ 338 w 1407"/>
                <a:gd name="T49" fmla="*/ 102 h 1921"/>
                <a:gd name="T50" fmla="*/ 399 w 1407"/>
                <a:gd name="T51" fmla="*/ 70 h 1921"/>
                <a:gd name="T52" fmla="*/ 461 w 1407"/>
                <a:gd name="T53" fmla="*/ 43 h 1921"/>
                <a:gd name="T54" fmla="*/ 527 w 1407"/>
                <a:gd name="T55" fmla="*/ 22 h 1921"/>
                <a:gd name="T56" fmla="*/ 596 w 1407"/>
                <a:gd name="T57" fmla="*/ 8 h 1921"/>
                <a:gd name="T58" fmla="*/ 667 w 1407"/>
                <a:gd name="T59" fmla="*/ 1 h 1921"/>
                <a:gd name="T60" fmla="*/ 703 w 1407"/>
                <a:gd name="T61" fmla="*/ 0 h 1921"/>
                <a:gd name="T62" fmla="*/ 740 w 1407"/>
                <a:gd name="T63" fmla="*/ 1 h 1921"/>
                <a:gd name="T64" fmla="*/ 811 w 1407"/>
                <a:gd name="T65" fmla="*/ 8 h 1921"/>
                <a:gd name="T66" fmla="*/ 880 w 1407"/>
                <a:gd name="T67" fmla="*/ 22 h 1921"/>
                <a:gd name="T68" fmla="*/ 946 w 1407"/>
                <a:gd name="T69" fmla="*/ 43 h 1921"/>
                <a:gd name="T70" fmla="*/ 1009 w 1407"/>
                <a:gd name="T71" fmla="*/ 70 h 1921"/>
                <a:gd name="T72" fmla="*/ 1069 w 1407"/>
                <a:gd name="T73" fmla="*/ 102 h 1921"/>
                <a:gd name="T74" fmla="*/ 1125 w 1407"/>
                <a:gd name="T75" fmla="*/ 140 h 1921"/>
                <a:gd name="T76" fmla="*/ 1177 w 1407"/>
                <a:gd name="T77" fmla="*/ 183 h 1921"/>
                <a:gd name="T78" fmla="*/ 1225 w 1407"/>
                <a:gd name="T79" fmla="*/ 230 h 1921"/>
                <a:gd name="T80" fmla="*/ 1267 w 1407"/>
                <a:gd name="T81" fmla="*/ 282 h 1921"/>
                <a:gd name="T82" fmla="*/ 1306 w 1407"/>
                <a:gd name="T83" fmla="*/ 339 h 1921"/>
                <a:gd name="T84" fmla="*/ 1339 w 1407"/>
                <a:gd name="T85" fmla="*/ 399 h 1921"/>
                <a:gd name="T86" fmla="*/ 1365 w 1407"/>
                <a:gd name="T87" fmla="*/ 461 h 1921"/>
                <a:gd name="T88" fmla="*/ 1385 w 1407"/>
                <a:gd name="T89" fmla="*/ 529 h 1921"/>
                <a:gd name="T90" fmla="*/ 1400 w 1407"/>
                <a:gd name="T91" fmla="*/ 597 h 1921"/>
                <a:gd name="T92" fmla="*/ 1407 w 1407"/>
                <a:gd name="T93" fmla="*/ 667 h 1921"/>
                <a:gd name="T94" fmla="*/ 1407 w 1407"/>
                <a:gd name="T95" fmla="*/ 704 h 1921"/>
                <a:gd name="T96" fmla="*/ 1407 w 1407"/>
                <a:gd name="T97" fmla="*/ 757 h 1921"/>
                <a:gd name="T98" fmla="*/ 1397 w 1407"/>
                <a:gd name="T99" fmla="*/ 860 h 1921"/>
                <a:gd name="T100" fmla="*/ 1378 w 1407"/>
                <a:gd name="T101" fmla="*/ 964 h 1921"/>
                <a:gd name="T102" fmla="*/ 1349 w 1407"/>
                <a:gd name="T103" fmla="*/ 1065 h 1921"/>
                <a:gd name="T104" fmla="*/ 1314 w 1407"/>
                <a:gd name="T105" fmla="*/ 1164 h 1921"/>
                <a:gd name="T106" fmla="*/ 1273 w 1407"/>
                <a:gd name="T107" fmla="*/ 1260 h 1921"/>
                <a:gd name="T108" fmla="*/ 1201 w 1407"/>
                <a:gd name="T109" fmla="*/ 1396 h 1921"/>
                <a:gd name="T110" fmla="*/ 1092 w 1407"/>
                <a:gd name="T111" fmla="*/ 1562 h 1921"/>
                <a:gd name="T112" fmla="*/ 976 w 1407"/>
                <a:gd name="T113" fmla="*/ 1703 h 1921"/>
                <a:gd name="T114" fmla="*/ 859 w 1407"/>
                <a:gd name="T115" fmla="*/ 1817 h 1921"/>
                <a:gd name="T116" fmla="*/ 777 w 1407"/>
                <a:gd name="T117" fmla="*/ 1879 h 1921"/>
                <a:gd name="T118" fmla="*/ 727 w 1407"/>
                <a:gd name="T119" fmla="*/ 1909 h 1921"/>
                <a:gd name="T120" fmla="*/ 703 w 1407"/>
                <a:gd name="T121" fmla="*/ 1921 h 1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07" h="1921">
                  <a:moveTo>
                    <a:pt x="703" y="1921"/>
                  </a:moveTo>
                  <a:lnTo>
                    <a:pt x="680" y="1909"/>
                  </a:lnTo>
                  <a:lnTo>
                    <a:pt x="630" y="1879"/>
                  </a:lnTo>
                  <a:lnTo>
                    <a:pt x="548" y="1817"/>
                  </a:lnTo>
                  <a:lnTo>
                    <a:pt x="431" y="1703"/>
                  </a:lnTo>
                  <a:lnTo>
                    <a:pt x="315" y="1562"/>
                  </a:lnTo>
                  <a:lnTo>
                    <a:pt x="206" y="1396"/>
                  </a:lnTo>
                  <a:lnTo>
                    <a:pt x="134" y="1260"/>
                  </a:lnTo>
                  <a:lnTo>
                    <a:pt x="93" y="1164"/>
                  </a:lnTo>
                  <a:lnTo>
                    <a:pt x="58" y="1065"/>
                  </a:lnTo>
                  <a:lnTo>
                    <a:pt x="31" y="964"/>
                  </a:lnTo>
                  <a:lnTo>
                    <a:pt x="11" y="860"/>
                  </a:lnTo>
                  <a:lnTo>
                    <a:pt x="1" y="757"/>
                  </a:lnTo>
                  <a:lnTo>
                    <a:pt x="0" y="704"/>
                  </a:lnTo>
                  <a:lnTo>
                    <a:pt x="0" y="667"/>
                  </a:lnTo>
                  <a:lnTo>
                    <a:pt x="7" y="597"/>
                  </a:lnTo>
                  <a:lnTo>
                    <a:pt x="22" y="529"/>
                  </a:lnTo>
                  <a:lnTo>
                    <a:pt x="42" y="461"/>
                  </a:lnTo>
                  <a:lnTo>
                    <a:pt x="68" y="399"/>
                  </a:lnTo>
                  <a:lnTo>
                    <a:pt x="101" y="339"/>
                  </a:lnTo>
                  <a:lnTo>
                    <a:pt x="140" y="282"/>
                  </a:lnTo>
                  <a:lnTo>
                    <a:pt x="182" y="230"/>
                  </a:lnTo>
                  <a:lnTo>
                    <a:pt x="230" y="183"/>
                  </a:lnTo>
                  <a:lnTo>
                    <a:pt x="282" y="140"/>
                  </a:lnTo>
                  <a:lnTo>
                    <a:pt x="338" y="102"/>
                  </a:lnTo>
                  <a:lnTo>
                    <a:pt x="399" y="70"/>
                  </a:lnTo>
                  <a:lnTo>
                    <a:pt x="461" y="43"/>
                  </a:lnTo>
                  <a:lnTo>
                    <a:pt x="527" y="22"/>
                  </a:lnTo>
                  <a:lnTo>
                    <a:pt x="596" y="8"/>
                  </a:lnTo>
                  <a:lnTo>
                    <a:pt x="667" y="1"/>
                  </a:lnTo>
                  <a:lnTo>
                    <a:pt x="703" y="0"/>
                  </a:lnTo>
                  <a:lnTo>
                    <a:pt x="740" y="1"/>
                  </a:lnTo>
                  <a:lnTo>
                    <a:pt x="811" y="8"/>
                  </a:lnTo>
                  <a:lnTo>
                    <a:pt x="880" y="22"/>
                  </a:lnTo>
                  <a:lnTo>
                    <a:pt x="946" y="43"/>
                  </a:lnTo>
                  <a:lnTo>
                    <a:pt x="1009" y="70"/>
                  </a:lnTo>
                  <a:lnTo>
                    <a:pt x="1069" y="102"/>
                  </a:lnTo>
                  <a:lnTo>
                    <a:pt x="1125" y="140"/>
                  </a:lnTo>
                  <a:lnTo>
                    <a:pt x="1177" y="183"/>
                  </a:lnTo>
                  <a:lnTo>
                    <a:pt x="1225" y="230"/>
                  </a:lnTo>
                  <a:lnTo>
                    <a:pt x="1267" y="282"/>
                  </a:lnTo>
                  <a:lnTo>
                    <a:pt x="1306" y="339"/>
                  </a:lnTo>
                  <a:lnTo>
                    <a:pt x="1339" y="399"/>
                  </a:lnTo>
                  <a:lnTo>
                    <a:pt x="1365" y="461"/>
                  </a:lnTo>
                  <a:lnTo>
                    <a:pt x="1385" y="529"/>
                  </a:lnTo>
                  <a:lnTo>
                    <a:pt x="1400" y="597"/>
                  </a:lnTo>
                  <a:lnTo>
                    <a:pt x="1407" y="667"/>
                  </a:lnTo>
                  <a:lnTo>
                    <a:pt x="1407" y="704"/>
                  </a:lnTo>
                  <a:lnTo>
                    <a:pt x="1407" y="757"/>
                  </a:lnTo>
                  <a:lnTo>
                    <a:pt x="1397" y="860"/>
                  </a:lnTo>
                  <a:lnTo>
                    <a:pt x="1378" y="964"/>
                  </a:lnTo>
                  <a:lnTo>
                    <a:pt x="1349" y="1065"/>
                  </a:lnTo>
                  <a:lnTo>
                    <a:pt x="1314" y="1164"/>
                  </a:lnTo>
                  <a:lnTo>
                    <a:pt x="1273" y="1260"/>
                  </a:lnTo>
                  <a:lnTo>
                    <a:pt x="1201" y="1396"/>
                  </a:lnTo>
                  <a:lnTo>
                    <a:pt x="1092" y="1562"/>
                  </a:lnTo>
                  <a:lnTo>
                    <a:pt x="976" y="1703"/>
                  </a:lnTo>
                  <a:lnTo>
                    <a:pt x="859" y="1817"/>
                  </a:lnTo>
                  <a:lnTo>
                    <a:pt x="777" y="1879"/>
                  </a:lnTo>
                  <a:lnTo>
                    <a:pt x="727" y="1909"/>
                  </a:lnTo>
                  <a:lnTo>
                    <a:pt x="703" y="1921"/>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400">
                <a:latin typeface="Montserrat (Body)"/>
              </a:endParaRPr>
            </a:p>
          </p:txBody>
        </p:sp>
        <p:sp>
          <p:nvSpPr>
            <p:cNvPr id="63" name="Freeform 32">
              <a:extLst>
                <a:ext uri="{FF2B5EF4-FFF2-40B4-BE49-F238E27FC236}">
                  <a16:creationId xmlns:a16="http://schemas.microsoft.com/office/drawing/2014/main" id="{EA7BBCB7-E322-990F-AAB4-C28C28B2D819}"/>
                </a:ext>
              </a:extLst>
            </p:cNvPr>
            <p:cNvSpPr/>
            <p:nvPr/>
          </p:nvSpPr>
          <p:spPr bwMode="auto">
            <a:xfrm>
              <a:off x="1748300" y="4349295"/>
              <a:ext cx="1285339" cy="1285338"/>
            </a:xfrm>
            <a:custGeom>
              <a:avLst/>
              <a:gdLst>
                <a:gd name="connsiteX0" fmla="*/ 360149 w 720298"/>
                <a:gd name="connsiteY0" fmla="*/ 0 h 720298"/>
                <a:gd name="connsiteX1" fmla="*/ 720298 w 720298"/>
                <a:gd name="connsiteY1" fmla="*/ 360149 h 720298"/>
                <a:gd name="connsiteX2" fmla="*/ 360149 w 720298"/>
                <a:gd name="connsiteY2" fmla="*/ 720298 h 720298"/>
                <a:gd name="connsiteX3" fmla="*/ 0 w 720298"/>
                <a:gd name="connsiteY3" fmla="*/ 360149 h 720298"/>
                <a:gd name="connsiteX4" fmla="*/ 360149 w 720298"/>
                <a:gd name="connsiteY4" fmla="*/ 0 h 720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298" h="720298">
                  <a:moveTo>
                    <a:pt x="360149" y="0"/>
                  </a:moveTo>
                  <a:cubicBezTo>
                    <a:pt x="559054" y="0"/>
                    <a:pt x="720298" y="161244"/>
                    <a:pt x="720298" y="360149"/>
                  </a:cubicBezTo>
                  <a:cubicBezTo>
                    <a:pt x="720298" y="559054"/>
                    <a:pt x="559054" y="720298"/>
                    <a:pt x="360149" y="720298"/>
                  </a:cubicBezTo>
                  <a:cubicBezTo>
                    <a:pt x="161244" y="720298"/>
                    <a:pt x="0" y="559054"/>
                    <a:pt x="0" y="360149"/>
                  </a:cubicBezTo>
                  <a:cubicBezTo>
                    <a:pt x="0" y="161244"/>
                    <a:pt x="161244" y="0"/>
                    <a:pt x="360149" y="0"/>
                  </a:cubicBezTo>
                  <a:close/>
                </a:path>
              </a:pathLst>
            </a:custGeom>
            <a:solidFill>
              <a:schemeClr val="bg1"/>
            </a:solidFill>
            <a:ln w="9525">
              <a:noFill/>
              <a:round/>
              <a:headEnd/>
              <a:tailEnd/>
            </a:ln>
            <a:effectLst>
              <a:outerShdw blurRad="317500" dist="127000" dir="1200000" sx="102000" sy="102000" algn="ctr" rotWithShape="0">
                <a:prstClr val="black">
                  <a:alpha val="30000"/>
                </a:prstClr>
              </a:outerShdw>
            </a:effectLst>
          </p:spPr>
          <p:txBody>
            <a:bodyPr vert="horz" wrap="square" lIns="0" tIns="0" rIns="0" bIns="0" numCol="1" rtlCol="0" anchor="ctr" anchorCtr="0" compatLnSpc="1">
              <a:prstTxWarp prst="textNoShape">
                <a:avLst/>
              </a:prstTxWarp>
            </a:bodyPr>
            <a:lstStyle/>
            <a:p>
              <a:pPr algn="ctr"/>
              <a:r>
                <a:rPr lang="en-US" sz="2000" b="1" dirty="0">
                  <a:latin typeface="Montserrat (Body)"/>
                </a:rPr>
                <a:t>2013</a:t>
              </a:r>
            </a:p>
          </p:txBody>
        </p:sp>
      </p:grpSp>
      <p:sp>
        <p:nvSpPr>
          <p:cNvPr id="64" name="TextBox 63">
            <a:extLst>
              <a:ext uri="{FF2B5EF4-FFF2-40B4-BE49-F238E27FC236}">
                <a16:creationId xmlns:a16="http://schemas.microsoft.com/office/drawing/2014/main" id="{5728FCE2-777D-39EA-5D1E-7C7AEB63A105}"/>
              </a:ext>
            </a:extLst>
          </p:cNvPr>
          <p:cNvSpPr txBox="1"/>
          <p:nvPr/>
        </p:nvSpPr>
        <p:spPr>
          <a:xfrm>
            <a:off x="3223280" y="3765469"/>
            <a:ext cx="1858644" cy="246221"/>
          </a:xfrm>
          <a:prstGeom prst="rect">
            <a:avLst/>
          </a:prstGeom>
          <a:noFill/>
        </p:spPr>
        <p:txBody>
          <a:bodyPr wrap="square" anchor="ctr">
            <a:spAutoFit/>
          </a:bodyPr>
          <a:lstStyle/>
          <a:p>
            <a:pPr marL="285750" indent="-285750">
              <a:buFont typeface="Arial" panose="020B0604020202020204" pitchFamily="34" charset="0"/>
              <a:buChar char="•"/>
            </a:pPr>
            <a:r>
              <a:rPr lang="en-US" sz="1000" b="1" dirty="0">
                <a:latin typeface="Montserrat (Body)"/>
                <a:cs typeface="Mongolian Baiti" panose="03000500000000000000" pitchFamily="66" charset="0"/>
              </a:rPr>
              <a:t>Service Desk </a:t>
            </a:r>
            <a:endParaRPr lang="en-US" sz="400" dirty="0">
              <a:latin typeface="Montserrat (Body)"/>
              <a:cs typeface="Mongolian Baiti" panose="03000500000000000000" pitchFamily="66" charset="0"/>
            </a:endParaRPr>
          </a:p>
        </p:txBody>
      </p:sp>
      <p:grpSp>
        <p:nvGrpSpPr>
          <p:cNvPr id="65" name="Group 64">
            <a:extLst>
              <a:ext uri="{FF2B5EF4-FFF2-40B4-BE49-F238E27FC236}">
                <a16:creationId xmlns:a16="http://schemas.microsoft.com/office/drawing/2014/main" id="{EC016EBA-07FD-615A-F9F1-50E29BF22A44}"/>
              </a:ext>
            </a:extLst>
          </p:cNvPr>
          <p:cNvGrpSpPr/>
          <p:nvPr/>
        </p:nvGrpSpPr>
        <p:grpSpPr>
          <a:xfrm>
            <a:off x="6619766" y="3341572"/>
            <a:ext cx="1416379" cy="1997780"/>
            <a:chOff x="238168" y="4489360"/>
            <a:chExt cx="1565530" cy="2134812"/>
          </a:xfrm>
        </p:grpSpPr>
        <p:sp>
          <p:nvSpPr>
            <p:cNvPr id="66" name="Freeform 1004">
              <a:extLst>
                <a:ext uri="{FF2B5EF4-FFF2-40B4-BE49-F238E27FC236}">
                  <a16:creationId xmlns:a16="http://schemas.microsoft.com/office/drawing/2014/main" id="{7B91AE15-8A06-BD7C-65EA-2C25A5CF1EC2}"/>
                </a:ext>
              </a:extLst>
            </p:cNvPr>
            <p:cNvSpPr>
              <a:spLocks/>
            </p:cNvSpPr>
            <p:nvPr/>
          </p:nvSpPr>
          <p:spPr bwMode="auto">
            <a:xfrm>
              <a:off x="238168" y="4489360"/>
              <a:ext cx="1565530" cy="2134812"/>
            </a:xfrm>
            <a:custGeom>
              <a:avLst/>
              <a:gdLst>
                <a:gd name="T0" fmla="*/ 703 w 1407"/>
                <a:gd name="T1" fmla="*/ 1921 h 1921"/>
                <a:gd name="T2" fmla="*/ 680 w 1407"/>
                <a:gd name="T3" fmla="*/ 1909 h 1921"/>
                <a:gd name="T4" fmla="*/ 630 w 1407"/>
                <a:gd name="T5" fmla="*/ 1879 h 1921"/>
                <a:gd name="T6" fmla="*/ 548 w 1407"/>
                <a:gd name="T7" fmla="*/ 1817 h 1921"/>
                <a:gd name="T8" fmla="*/ 431 w 1407"/>
                <a:gd name="T9" fmla="*/ 1703 h 1921"/>
                <a:gd name="T10" fmla="*/ 315 w 1407"/>
                <a:gd name="T11" fmla="*/ 1562 h 1921"/>
                <a:gd name="T12" fmla="*/ 206 w 1407"/>
                <a:gd name="T13" fmla="*/ 1396 h 1921"/>
                <a:gd name="T14" fmla="*/ 134 w 1407"/>
                <a:gd name="T15" fmla="*/ 1260 h 1921"/>
                <a:gd name="T16" fmla="*/ 93 w 1407"/>
                <a:gd name="T17" fmla="*/ 1164 h 1921"/>
                <a:gd name="T18" fmla="*/ 58 w 1407"/>
                <a:gd name="T19" fmla="*/ 1065 h 1921"/>
                <a:gd name="T20" fmla="*/ 31 w 1407"/>
                <a:gd name="T21" fmla="*/ 964 h 1921"/>
                <a:gd name="T22" fmla="*/ 11 w 1407"/>
                <a:gd name="T23" fmla="*/ 860 h 1921"/>
                <a:gd name="T24" fmla="*/ 1 w 1407"/>
                <a:gd name="T25" fmla="*/ 757 h 1921"/>
                <a:gd name="T26" fmla="*/ 0 w 1407"/>
                <a:gd name="T27" fmla="*/ 704 h 1921"/>
                <a:gd name="T28" fmla="*/ 0 w 1407"/>
                <a:gd name="T29" fmla="*/ 667 h 1921"/>
                <a:gd name="T30" fmla="*/ 7 w 1407"/>
                <a:gd name="T31" fmla="*/ 597 h 1921"/>
                <a:gd name="T32" fmla="*/ 22 w 1407"/>
                <a:gd name="T33" fmla="*/ 529 h 1921"/>
                <a:gd name="T34" fmla="*/ 42 w 1407"/>
                <a:gd name="T35" fmla="*/ 461 h 1921"/>
                <a:gd name="T36" fmla="*/ 68 w 1407"/>
                <a:gd name="T37" fmla="*/ 399 h 1921"/>
                <a:gd name="T38" fmla="*/ 101 w 1407"/>
                <a:gd name="T39" fmla="*/ 339 h 1921"/>
                <a:gd name="T40" fmla="*/ 140 w 1407"/>
                <a:gd name="T41" fmla="*/ 282 h 1921"/>
                <a:gd name="T42" fmla="*/ 182 w 1407"/>
                <a:gd name="T43" fmla="*/ 230 h 1921"/>
                <a:gd name="T44" fmla="*/ 230 w 1407"/>
                <a:gd name="T45" fmla="*/ 183 h 1921"/>
                <a:gd name="T46" fmla="*/ 282 w 1407"/>
                <a:gd name="T47" fmla="*/ 140 h 1921"/>
                <a:gd name="T48" fmla="*/ 338 w 1407"/>
                <a:gd name="T49" fmla="*/ 102 h 1921"/>
                <a:gd name="T50" fmla="*/ 399 w 1407"/>
                <a:gd name="T51" fmla="*/ 70 h 1921"/>
                <a:gd name="T52" fmla="*/ 461 w 1407"/>
                <a:gd name="T53" fmla="*/ 43 h 1921"/>
                <a:gd name="T54" fmla="*/ 527 w 1407"/>
                <a:gd name="T55" fmla="*/ 22 h 1921"/>
                <a:gd name="T56" fmla="*/ 596 w 1407"/>
                <a:gd name="T57" fmla="*/ 8 h 1921"/>
                <a:gd name="T58" fmla="*/ 667 w 1407"/>
                <a:gd name="T59" fmla="*/ 1 h 1921"/>
                <a:gd name="T60" fmla="*/ 703 w 1407"/>
                <a:gd name="T61" fmla="*/ 0 h 1921"/>
                <a:gd name="T62" fmla="*/ 740 w 1407"/>
                <a:gd name="T63" fmla="*/ 1 h 1921"/>
                <a:gd name="T64" fmla="*/ 811 w 1407"/>
                <a:gd name="T65" fmla="*/ 8 h 1921"/>
                <a:gd name="T66" fmla="*/ 880 w 1407"/>
                <a:gd name="T67" fmla="*/ 22 h 1921"/>
                <a:gd name="T68" fmla="*/ 946 w 1407"/>
                <a:gd name="T69" fmla="*/ 43 h 1921"/>
                <a:gd name="T70" fmla="*/ 1009 w 1407"/>
                <a:gd name="T71" fmla="*/ 70 h 1921"/>
                <a:gd name="T72" fmla="*/ 1069 w 1407"/>
                <a:gd name="T73" fmla="*/ 102 h 1921"/>
                <a:gd name="T74" fmla="*/ 1125 w 1407"/>
                <a:gd name="T75" fmla="*/ 140 h 1921"/>
                <a:gd name="T76" fmla="*/ 1177 w 1407"/>
                <a:gd name="T77" fmla="*/ 183 h 1921"/>
                <a:gd name="T78" fmla="*/ 1225 w 1407"/>
                <a:gd name="T79" fmla="*/ 230 h 1921"/>
                <a:gd name="T80" fmla="*/ 1267 w 1407"/>
                <a:gd name="T81" fmla="*/ 282 h 1921"/>
                <a:gd name="T82" fmla="*/ 1306 w 1407"/>
                <a:gd name="T83" fmla="*/ 339 h 1921"/>
                <a:gd name="T84" fmla="*/ 1339 w 1407"/>
                <a:gd name="T85" fmla="*/ 399 h 1921"/>
                <a:gd name="T86" fmla="*/ 1365 w 1407"/>
                <a:gd name="T87" fmla="*/ 461 h 1921"/>
                <a:gd name="T88" fmla="*/ 1385 w 1407"/>
                <a:gd name="T89" fmla="*/ 529 h 1921"/>
                <a:gd name="T90" fmla="*/ 1400 w 1407"/>
                <a:gd name="T91" fmla="*/ 597 h 1921"/>
                <a:gd name="T92" fmla="*/ 1407 w 1407"/>
                <a:gd name="T93" fmla="*/ 667 h 1921"/>
                <a:gd name="T94" fmla="*/ 1407 w 1407"/>
                <a:gd name="T95" fmla="*/ 704 h 1921"/>
                <a:gd name="T96" fmla="*/ 1407 w 1407"/>
                <a:gd name="T97" fmla="*/ 757 h 1921"/>
                <a:gd name="T98" fmla="*/ 1397 w 1407"/>
                <a:gd name="T99" fmla="*/ 860 h 1921"/>
                <a:gd name="T100" fmla="*/ 1378 w 1407"/>
                <a:gd name="T101" fmla="*/ 964 h 1921"/>
                <a:gd name="T102" fmla="*/ 1349 w 1407"/>
                <a:gd name="T103" fmla="*/ 1065 h 1921"/>
                <a:gd name="T104" fmla="*/ 1314 w 1407"/>
                <a:gd name="T105" fmla="*/ 1164 h 1921"/>
                <a:gd name="T106" fmla="*/ 1273 w 1407"/>
                <a:gd name="T107" fmla="*/ 1260 h 1921"/>
                <a:gd name="T108" fmla="*/ 1201 w 1407"/>
                <a:gd name="T109" fmla="*/ 1396 h 1921"/>
                <a:gd name="T110" fmla="*/ 1092 w 1407"/>
                <a:gd name="T111" fmla="*/ 1562 h 1921"/>
                <a:gd name="T112" fmla="*/ 976 w 1407"/>
                <a:gd name="T113" fmla="*/ 1703 h 1921"/>
                <a:gd name="T114" fmla="*/ 859 w 1407"/>
                <a:gd name="T115" fmla="*/ 1817 h 1921"/>
                <a:gd name="T116" fmla="*/ 777 w 1407"/>
                <a:gd name="T117" fmla="*/ 1879 h 1921"/>
                <a:gd name="T118" fmla="*/ 727 w 1407"/>
                <a:gd name="T119" fmla="*/ 1909 h 1921"/>
                <a:gd name="T120" fmla="*/ 703 w 1407"/>
                <a:gd name="T121" fmla="*/ 1921 h 1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07" h="1921">
                  <a:moveTo>
                    <a:pt x="703" y="1921"/>
                  </a:moveTo>
                  <a:lnTo>
                    <a:pt x="680" y="1909"/>
                  </a:lnTo>
                  <a:lnTo>
                    <a:pt x="630" y="1879"/>
                  </a:lnTo>
                  <a:lnTo>
                    <a:pt x="548" y="1817"/>
                  </a:lnTo>
                  <a:lnTo>
                    <a:pt x="431" y="1703"/>
                  </a:lnTo>
                  <a:lnTo>
                    <a:pt x="315" y="1562"/>
                  </a:lnTo>
                  <a:lnTo>
                    <a:pt x="206" y="1396"/>
                  </a:lnTo>
                  <a:lnTo>
                    <a:pt x="134" y="1260"/>
                  </a:lnTo>
                  <a:lnTo>
                    <a:pt x="93" y="1164"/>
                  </a:lnTo>
                  <a:lnTo>
                    <a:pt x="58" y="1065"/>
                  </a:lnTo>
                  <a:lnTo>
                    <a:pt x="31" y="964"/>
                  </a:lnTo>
                  <a:lnTo>
                    <a:pt x="11" y="860"/>
                  </a:lnTo>
                  <a:lnTo>
                    <a:pt x="1" y="757"/>
                  </a:lnTo>
                  <a:lnTo>
                    <a:pt x="0" y="704"/>
                  </a:lnTo>
                  <a:lnTo>
                    <a:pt x="0" y="667"/>
                  </a:lnTo>
                  <a:lnTo>
                    <a:pt x="7" y="597"/>
                  </a:lnTo>
                  <a:lnTo>
                    <a:pt x="22" y="529"/>
                  </a:lnTo>
                  <a:lnTo>
                    <a:pt x="42" y="461"/>
                  </a:lnTo>
                  <a:lnTo>
                    <a:pt x="68" y="399"/>
                  </a:lnTo>
                  <a:lnTo>
                    <a:pt x="101" y="339"/>
                  </a:lnTo>
                  <a:lnTo>
                    <a:pt x="140" y="282"/>
                  </a:lnTo>
                  <a:lnTo>
                    <a:pt x="182" y="230"/>
                  </a:lnTo>
                  <a:lnTo>
                    <a:pt x="230" y="183"/>
                  </a:lnTo>
                  <a:lnTo>
                    <a:pt x="282" y="140"/>
                  </a:lnTo>
                  <a:lnTo>
                    <a:pt x="338" y="102"/>
                  </a:lnTo>
                  <a:lnTo>
                    <a:pt x="399" y="70"/>
                  </a:lnTo>
                  <a:lnTo>
                    <a:pt x="461" y="43"/>
                  </a:lnTo>
                  <a:lnTo>
                    <a:pt x="527" y="22"/>
                  </a:lnTo>
                  <a:lnTo>
                    <a:pt x="596" y="8"/>
                  </a:lnTo>
                  <a:lnTo>
                    <a:pt x="667" y="1"/>
                  </a:lnTo>
                  <a:lnTo>
                    <a:pt x="703" y="0"/>
                  </a:lnTo>
                  <a:lnTo>
                    <a:pt x="740" y="1"/>
                  </a:lnTo>
                  <a:lnTo>
                    <a:pt x="811" y="8"/>
                  </a:lnTo>
                  <a:lnTo>
                    <a:pt x="880" y="22"/>
                  </a:lnTo>
                  <a:lnTo>
                    <a:pt x="946" y="43"/>
                  </a:lnTo>
                  <a:lnTo>
                    <a:pt x="1009" y="70"/>
                  </a:lnTo>
                  <a:lnTo>
                    <a:pt x="1069" y="102"/>
                  </a:lnTo>
                  <a:lnTo>
                    <a:pt x="1125" y="140"/>
                  </a:lnTo>
                  <a:lnTo>
                    <a:pt x="1177" y="183"/>
                  </a:lnTo>
                  <a:lnTo>
                    <a:pt x="1225" y="230"/>
                  </a:lnTo>
                  <a:lnTo>
                    <a:pt x="1267" y="282"/>
                  </a:lnTo>
                  <a:lnTo>
                    <a:pt x="1306" y="339"/>
                  </a:lnTo>
                  <a:lnTo>
                    <a:pt x="1339" y="399"/>
                  </a:lnTo>
                  <a:lnTo>
                    <a:pt x="1365" y="461"/>
                  </a:lnTo>
                  <a:lnTo>
                    <a:pt x="1385" y="529"/>
                  </a:lnTo>
                  <a:lnTo>
                    <a:pt x="1400" y="597"/>
                  </a:lnTo>
                  <a:lnTo>
                    <a:pt x="1407" y="667"/>
                  </a:lnTo>
                  <a:lnTo>
                    <a:pt x="1407" y="704"/>
                  </a:lnTo>
                  <a:lnTo>
                    <a:pt x="1407" y="757"/>
                  </a:lnTo>
                  <a:lnTo>
                    <a:pt x="1397" y="860"/>
                  </a:lnTo>
                  <a:lnTo>
                    <a:pt x="1378" y="964"/>
                  </a:lnTo>
                  <a:lnTo>
                    <a:pt x="1349" y="1065"/>
                  </a:lnTo>
                  <a:lnTo>
                    <a:pt x="1314" y="1164"/>
                  </a:lnTo>
                  <a:lnTo>
                    <a:pt x="1273" y="1260"/>
                  </a:lnTo>
                  <a:lnTo>
                    <a:pt x="1201" y="1396"/>
                  </a:lnTo>
                  <a:lnTo>
                    <a:pt x="1092" y="1562"/>
                  </a:lnTo>
                  <a:lnTo>
                    <a:pt x="976" y="1703"/>
                  </a:lnTo>
                  <a:lnTo>
                    <a:pt x="859" y="1817"/>
                  </a:lnTo>
                  <a:lnTo>
                    <a:pt x="777" y="1879"/>
                  </a:lnTo>
                  <a:lnTo>
                    <a:pt x="727" y="1909"/>
                  </a:lnTo>
                  <a:lnTo>
                    <a:pt x="703" y="1921"/>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400">
                <a:latin typeface="Montserrat (Body)"/>
              </a:endParaRPr>
            </a:p>
          </p:txBody>
        </p:sp>
        <p:sp>
          <p:nvSpPr>
            <p:cNvPr id="67" name="Freeform 32">
              <a:extLst>
                <a:ext uri="{FF2B5EF4-FFF2-40B4-BE49-F238E27FC236}">
                  <a16:creationId xmlns:a16="http://schemas.microsoft.com/office/drawing/2014/main" id="{FB3465DF-65B1-A72D-4FF9-253FAB172AA9}"/>
                </a:ext>
              </a:extLst>
            </p:cNvPr>
            <p:cNvSpPr/>
            <p:nvPr/>
          </p:nvSpPr>
          <p:spPr bwMode="auto">
            <a:xfrm>
              <a:off x="344506" y="4771633"/>
              <a:ext cx="1285339" cy="1285338"/>
            </a:xfrm>
            <a:custGeom>
              <a:avLst/>
              <a:gdLst>
                <a:gd name="connsiteX0" fmla="*/ 360149 w 720298"/>
                <a:gd name="connsiteY0" fmla="*/ 0 h 720298"/>
                <a:gd name="connsiteX1" fmla="*/ 720298 w 720298"/>
                <a:gd name="connsiteY1" fmla="*/ 360149 h 720298"/>
                <a:gd name="connsiteX2" fmla="*/ 360149 w 720298"/>
                <a:gd name="connsiteY2" fmla="*/ 720298 h 720298"/>
                <a:gd name="connsiteX3" fmla="*/ 0 w 720298"/>
                <a:gd name="connsiteY3" fmla="*/ 360149 h 720298"/>
                <a:gd name="connsiteX4" fmla="*/ 360149 w 720298"/>
                <a:gd name="connsiteY4" fmla="*/ 0 h 720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298" h="720298">
                  <a:moveTo>
                    <a:pt x="360149" y="0"/>
                  </a:moveTo>
                  <a:cubicBezTo>
                    <a:pt x="559054" y="0"/>
                    <a:pt x="720298" y="161244"/>
                    <a:pt x="720298" y="360149"/>
                  </a:cubicBezTo>
                  <a:cubicBezTo>
                    <a:pt x="720298" y="559054"/>
                    <a:pt x="559054" y="720298"/>
                    <a:pt x="360149" y="720298"/>
                  </a:cubicBezTo>
                  <a:cubicBezTo>
                    <a:pt x="161244" y="720298"/>
                    <a:pt x="0" y="559054"/>
                    <a:pt x="0" y="360149"/>
                  </a:cubicBezTo>
                  <a:cubicBezTo>
                    <a:pt x="0" y="161244"/>
                    <a:pt x="161244" y="0"/>
                    <a:pt x="360149" y="0"/>
                  </a:cubicBezTo>
                  <a:close/>
                </a:path>
              </a:pathLst>
            </a:custGeom>
            <a:solidFill>
              <a:schemeClr val="bg1"/>
            </a:solidFill>
            <a:ln w="9525">
              <a:noFill/>
              <a:round/>
              <a:headEnd/>
              <a:tailEnd/>
            </a:ln>
            <a:effectLst>
              <a:outerShdw blurRad="317500" dist="127000" dir="1200000" sx="102000" sy="102000" algn="ctr" rotWithShape="0">
                <a:prstClr val="black">
                  <a:alpha val="30000"/>
                </a:prstClr>
              </a:outerShdw>
            </a:effectLst>
          </p:spPr>
          <p:txBody>
            <a:bodyPr vert="horz" wrap="square" lIns="0" tIns="0" rIns="0" bIns="0" numCol="1" rtlCol="0" anchor="ctr" anchorCtr="0" compatLnSpc="1">
              <a:prstTxWarp prst="textNoShape">
                <a:avLst/>
              </a:prstTxWarp>
            </a:bodyPr>
            <a:lstStyle/>
            <a:p>
              <a:pPr algn="ctr"/>
              <a:r>
                <a:rPr lang="en-US" sz="2000" b="1" dirty="0">
                  <a:latin typeface="Montserrat (Body)"/>
                </a:rPr>
                <a:t>2014</a:t>
              </a:r>
            </a:p>
          </p:txBody>
        </p:sp>
      </p:grpSp>
      <p:sp>
        <p:nvSpPr>
          <p:cNvPr id="68" name="TextBox 67">
            <a:extLst>
              <a:ext uri="{FF2B5EF4-FFF2-40B4-BE49-F238E27FC236}">
                <a16:creationId xmlns:a16="http://schemas.microsoft.com/office/drawing/2014/main" id="{8DC89DCE-1156-FFDB-E9C1-50E5483F6F6C}"/>
              </a:ext>
            </a:extLst>
          </p:cNvPr>
          <p:cNvSpPr txBox="1"/>
          <p:nvPr/>
        </p:nvSpPr>
        <p:spPr>
          <a:xfrm>
            <a:off x="7711592" y="4449766"/>
            <a:ext cx="1858644" cy="400110"/>
          </a:xfrm>
          <a:prstGeom prst="rect">
            <a:avLst/>
          </a:prstGeom>
          <a:noFill/>
        </p:spPr>
        <p:txBody>
          <a:bodyPr wrap="square" anchor="ctr">
            <a:spAutoFit/>
          </a:bodyPr>
          <a:lstStyle/>
          <a:p>
            <a:pPr marL="285750" indent="-285750">
              <a:buFont typeface="Arial" panose="020B0604020202020204" pitchFamily="34" charset="0"/>
              <a:buChar char="•"/>
            </a:pPr>
            <a:r>
              <a:rPr lang="en-US" sz="1000" b="1" dirty="0">
                <a:latin typeface="Montserrat (Body)"/>
                <a:cs typeface="Mongolian Baiti" panose="03000500000000000000" pitchFamily="66" charset="0"/>
              </a:rPr>
              <a:t>Enterprise Engineer (</a:t>
            </a:r>
            <a:r>
              <a:rPr lang="en-US" sz="1000" b="1" dirty="0" err="1">
                <a:latin typeface="Montserrat (Body)"/>
                <a:cs typeface="Mongolian Baiti" panose="03000500000000000000" pitchFamily="66" charset="0"/>
              </a:rPr>
              <a:t>SysAdmin</a:t>
            </a:r>
            <a:r>
              <a:rPr lang="en-US" sz="1000" b="1" dirty="0">
                <a:latin typeface="Montserrat (Body)"/>
                <a:cs typeface="Mongolian Baiti" panose="03000500000000000000" pitchFamily="66" charset="0"/>
              </a:rPr>
              <a:t>)</a:t>
            </a:r>
            <a:endParaRPr lang="en-US" sz="400" dirty="0">
              <a:latin typeface="Montserrat (Body)"/>
              <a:cs typeface="Mongolian Baiti" panose="03000500000000000000" pitchFamily="66" charset="0"/>
            </a:endParaRPr>
          </a:p>
        </p:txBody>
      </p:sp>
      <p:grpSp>
        <p:nvGrpSpPr>
          <p:cNvPr id="69" name="Group 68">
            <a:extLst>
              <a:ext uri="{FF2B5EF4-FFF2-40B4-BE49-F238E27FC236}">
                <a16:creationId xmlns:a16="http://schemas.microsoft.com/office/drawing/2014/main" id="{5E7E267B-D13B-3E37-7875-C701E99F5C88}"/>
              </a:ext>
            </a:extLst>
          </p:cNvPr>
          <p:cNvGrpSpPr/>
          <p:nvPr/>
        </p:nvGrpSpPr>
        <p:grpSpPr>
          <a:xfrm>
            <a:off x="7416071" y="1767689"/>
            <a:ext cx="1416379" cy="1997780"/>
            <a:chOff x="1792010" y="4118008"/>
            <a:chExt cx="1565530" cy="2134812"/>
          </a:xfrm>
        </p:grpSpPr>
        <p:sp>
          <p:nvSpPr>
            <p:cNvPr id="70" name="Freeform 1004">
              <a:extLst>
                <a:ext uri="{FF2B5EF4-FFF2-40B4-BE49-F238E27FC236}">
                  <a16:creationId xmlns:a16="http://schemas.microsoft.com/office/drawing/2014/main" id="{D9958376-4453-BF69-2D67-55B15A7D2B9D}"/>
                </a:ext>
              </a:extLst>
            </p:cNvPr>
            <p:cNvSpPr>
              <a:spLocks/>
            </p:cNvSpPr>
            <p:nvPr/>
          </p:nvSpPr>
          <p:spPr bwMode="auto">
            <a:xfrm>
              <a:off x="1792010" y="4118008"/>
              <a:ext cx="1565530" cy="2134812"/>
            </a:xfrm>
            <a:custGeom>
              <a:avLst/>
              <a:gdLst>
                <a:gd name="T0" fmla="*/ 703 w 1407"/>
                <a:gd name="T1" fmla="*/ 1921 h 1921"/>
                <a:gd name="T2" fmla="*/ 680 w 1407"/>
                <a:gd name="T3" fmla="*/ 1909 h 1921"/>
                <a:gd name="T4" fmla="*/ 630 w 1407"/>
                <a:gd name="T5" fmla="*/ 1879 h 1921"/>
                <a:gd name="T6" fmla="*/ 548 w 1407"/>
                <a:gd name="T7" fmla="*/ 1817 h 1921"/>
                <a:gd name="T8" fmla="*/ 431 w 1407"/>
                <a:gd name="T9" fmla="*/ 1703 h 1921"/>
                <a:gd name="T10" fmla="*/ 315 w 1407"/>
                <a:gd name="T11" fmla="*/ 1562 h 1921"/>
                <a:gd name="T12" fmla="*/ 206 w 1407"/>
                <a:gd name="T13" fmla="*/ 1396 h 1921"/>
                <a:gd name="T14" fmla="*/ 134 w 1407"/>
                <a:gd name="T15" fmla="*/ 1260 h 1921"/>
                <a:gd name="T16" fmla="*/ 93 w 1407"/>
                <a:gd name="T17" fmla="*/ 1164 h 1921"/>
                <a:gd name="T18" fmla="*/ 58 w 1407"/>
                <a:gd name="T19" fmla="*/ 1065 h 1921"/>
                <a:gd name="T20" fmla="*/ 31 w 1407"/>
                <a:gd name="T21" fmla="*/ 964 h 1921"/>
                <a:gd name="T22" fmla="*/ 11 w 1407"/>
                <a:gd name="T23" fmla="*/ 860 h 1921"/>
                <a:gd name="T24" fmla="*/ 1 w 1407"/>
                <a:gd name="T25" fmla="*/ 757 h 1921"/>
                <a:gd name="T26" fmla="*/ 0 w 1407"/>
                <a:gd name="T27" fmla="*/ 704 h 1921"/>
                <a:gd name="T28" fmla="*/ 0 w 1407"/>
                <a:gd name="T29" fmla="*/ 667 h 1921"/>
                <a:gd name="T30" fmla="*/ 7 w 1407"/>
                <a:gd name="T31" fmla="*/ 597 h 1921"/>
                <a:gd name="T32" fmla="*/ 22 w 1407"/>
                <a:gd name="T33" fmla="*/ 529 h 1921"/>
                <a:gd name="T34" fmla="*/ 42 w 1407"/>
                <a:gd name="T35" fmla="*/ 461 h 1921"/>
                <a:gd name="T36" fmla="*/ 68 w 1407"/>
                <a:gd name="T37" fmla="*/ 399 h 1921"/>
                <a:gd name="T38" fmla="*/ 101 w 1407"/>
                <a:gd name="T39" fmla="*/ 339 h 1921"/>
                <a:gd name="T40" fmla="*/ 140 w 1407"/>
                <a:gd name="T41" fmla="*/ 282 h 1921"/>
                <a:gd name="T42" fmla="*/ 182 w 1407"/>
                <a:gd name="T43" fmla="*/ 230 h 1921"/>
                <a:gd name="T44" fmla="*/ 230 w 1407"/>
                <a:gd name="T45" fmla="*/ 183 h 1921"/>
                <a:gd name="T46" fmla="*/ 282 w 1407"/>
                <a:gd name="T47" fmla="*/ 140 h 1921"/>
                <a:gd name="T48" fmla="*/ 338 w 1407"/>
                <a:gd name="T49" fmla="*/ 102 h 1921"/>
                <a:gd name="T50" fmla="*/ 399 w 1407"/>
                <a:gd name="T51" fmla="*/ 70 h 1921"/>
                <a:gd name="T52" fmla="*/ 461 w 1407"/>
                <a:gd name="T53" fmla="*/ 43 h 1921"/>
                <a:gd name="T54" fmla="*/ 527 w 1407"/>
                <a:gd name="T55" fmla="*/ 22 h 1921"/>
                <a:gd name="T56" fmla="*/ 596 w 1407"/>
                <a:gd name="T57" fmla="*/ 8 h 1921"/>
                <a:gd name="T58" fmla="*/ 667 w 1407"/>
                <a:gd name="T59" fmla="*/ 1 h 1921"/>
                <a:gd name="T60" fmla="*/ 703 w 1407"/>
                <a:gd name="T61" fmla="*/ 0 h 1921"/>
                <a:gd name="T62" fmla="*/ 740 w 1407"/>
                <a:gd name="T63" fmla="*/ 1 h 1921"/>
                <a:gd name="T64" fmla="*/ 811 w 1407"/>
                <a:gd name="T65" fmla="*/ 8 h 1921"/>
                <a:gd name="T66" fmla="*/ 880 w 1407"/>
                <a:gd name="T67" fmla="*/ 22 h 1921"/>
                <a:gd name="T68" fmla="*/ 946 w 1407"/>
                <a:gd name="T69" fmla="*/ 43 h 1921"/>
                <a:gd name="T70" fmla="*/ 1009 w 1407"/>
                <a:gd name="T71" fmla="*/ 70 h 1921"/>
                <a:gd name="T72" fmla="*/ 1069 w 1407"/>
                <a:gd name="T73" fmla="*/ 102 h 1921"/>
                <a:gd name="T74" fmla="*/ 1125 w 1407"/>
                <a:gd name="T75" fmla="*/ 140 h 1921"/>
                <a:gd name="T76" fmla="*/ 1177 w 1407"/>
                <a:gd name="T77" fmla="*/ 183 h 1921"/>
                <a:gd name="T78" fmla="*/ 1225 w 1407"/>
                <a:gd name="T79" fmla="*/ 230 h 1921"/>
                <a:gd name="T80" fmla="*/ 1267 w 1407"/>
                <a:gd name="T81" fmla="*/ 282 h 1921"/>
                <a:gd name="T82" fmla="*/ 1306 w 1407"/>
                <a:gd name="T83" fmla="*/ 339 h 1921"/>
                <a:gd name="T84" fmla="*/ 1339 w 1407"/>
                <a:gd name="T85" fmla="*/ 399 h 1921"/>
                <a:gd name="T86" fmla="*/ 1365 w 1407"/>
                <a:gd name="T87" fmla="*/ 461 h 1921"/>
                <a:gd name="T88" fmla="*/ 1385 w 1407"/>
                <a:gd name="T89" fmla="*/ 529 h 1921"/>
                <a:gd name="T90" fmla="*/ 1400 w 1407"/>
                <a:gd name="T91" fmla="*/ 597 h 1921"/>
                <a:gd name="T92" fmla="*/ 1407 w 1407"/>
                <a:gd name="T93" fmla="*/ 667 h 1921"/>
                <a:gd name="T94" fmla="*/ 1407 w 1407"/>
                <a:gd name="T95" fmla="*/ 704 h 1921"/>
                <a:gd name="T96" fmla="*/ 1407 w 1407"/>
                <a:gd name="T97" fmla="*/ 757 h 1921"/>
                <a:gd name="T98" fmla="*/ 1397 w 1407"/>
                <a:gd name="T99" fmla="*/ 860 h 1921"/>
                <a:gd name="T100" fmla="*/ 1378 w 1407"/>
                <a:gd name="T101" fmla="*/ 964 h 1921"/>
                <a:gd name="T102" fmla="*/ 1349 w 1407"/>
                <a:gd name="T103" fmla="*/ 1065 h 1921"/>
                <a:gd name="T104" fmla="*/ 1314 w 1407"/>
                <a:gd name="T105" fmla="*/ 1164 h 1921"/>
                <a:gd name="T106" fmla="*/ 1273 w 1407"/>
                <a:gd name="T107" fmla="*/ 1260 h 1921"/>
                <a:gd name="T108" fmla="*/ 1201 w 1407"/>
                <a:gd name="T109" fmla="*/ 1396 h 1921"/>
                <a:gd name="T110" fmla="*/ 1092 w 1407"/>
                <a:gd name="T111" fmla="*/ 1562 h 1921"/>
                <a:gd name="T112" fmla="*/ 976 w 1407"/>
                <a:gd name="T113" fmla="*/ 1703 h 1921"/>
                <a:gd name="T114" fmla="*/ 859 w 1407"/>
                <a:gd name="T115" fmla="*/ 1817 h 1921"/>
                <a:gd name="T116" fmla="*/ 777 w 1407"/>
                <a:gd name="T117" fmla="*/ 1879 h 1921"/>
                <a:gd name="T118" fmla="*/ 727 w 1407"/>
                <a:gd name="T119" fmla="*/ 1909 h 1921"/>
                <a:gd name="T120" fmla="*/ 703 w 1407"/>
                <a:gd name="T121" fmla="*/ 1921 h 1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07" h="1921">
                  <a:moveTo>
                    <a:pt x="703" y="1921"/>
                  </a:moveTo>
                  <a:lnTo>
                    <a:pt x="680" y="1909"/>
                  </a:lnTo>
                  <a:lnTo>
                    <a:pt x="630" y="1879"/>
                  </a:lnTo>
                  <a:lnTo>
                    <a:pt x="548" y="1817"/>
                  </a:lnTo>
                  <a:lnTo>
                    <a:pt x="431" y="1703"/>
                  </a:lnTo>
                  <a:lnTo>
                    <a:pt x="315" y="1562"/>
                  </a:lnTo>
                  <a:lnTo>
                    <a:pt x="206" y="1396"/>
                  </a:lnTo>
                  <a:lnTo>
                    <a:pt x="134" y="1260"/>
                  </a:lnTo>
                  <a:lnTo>
                    <a:pt x="93" y="1164"/>
                  </a:lnTo>
                  <a:lnTo>
                    <a:pt x="58" y="1065"/>
                  </a:lnTo>
                  <a:lnTo>
                    <a:pt x="31" y="964"/>
                  </a:lnTo>
                  <a:lnTo>
                    <a:pt x="11" y="860"/>
                  </a:lnTo>
                  <a:lnTo>
                    <a:pt x="1" y="757"/>
                  </a:lnTo>
                  <a:lnTo>
                    <a:pt x="0" y="704"/>
                  </a:lnTo>
                  <a:lnTo>
                    <a:pt x="0" y="667"/>
                  </a:lnTo>
                  <a:lnTo>
                    <a:pt x="7" y="597"/>
                  </a:lnTo>
                  <a:lnTo>
                    <a:pt x="22" y="529"/>
                  </a:lnTo>
                  <a:lnTo>
                    <a:pt x="42" y="461"/>
                  </a:lnTo>
                  <a:lnTo>
                    <a:pt x="68" y="399"/>
                  </a:lnTo>
                  <a:lnTo>
                    <a:pt x="101" y="339"/>
                  </a:lnTo>
                  <a:lnTo>
                    <a:pt x="140" y="282"/>
                  </a:lnTo>
                  <a:lnTo>
                    <a:pt x="182" y="230"/>
                  </a:lnTo>
                  <a:lnTo>
                    <a:pt x="230" y="183"/>
                  </a:lnTo>
                  <a:lnTo>
                    <a:pt x="282" y="140"/>
                  </a:lnTo>
                  <a:lnTo>
                    <a:pt x="338" y="102"/>
                  </a:lnTo>
                  <a:lnTo>
                    <a:pt x="399" y="70"/>
                  </a:lnTo>
                  <a:lnTo>
                    <a:pt x="461" y="43"/>
                  </a:lnTo>
                  <a:lnTo>
                    <a:pt x="527" y="22"/>
                  </a:lnTo>
                  <a:lnTo>
                    <a:pt x="596" y="8"/>
                  </a:lnTo>
                  <a:lnTo>
                    <a:pt x="667" y="1"/>
                  </a:lnTo>
                  <a:lnTo>
                    <a:pt x="703" y="0"/>
                  </a:lnTo>
                  <a:lnTo>
                    <a:pt x="740" y="1"/>
                  </a:lnTo>
                  <a:lnTo>
                    <a:pt x="811" y="8"/>
                  </a:lnTo>
                  <a:lnTo>
                    <a:pt x="880" y="22"/>
                  </a:lnTo>
                  <a:lnTo>
                    <a:pt x="946" y="43"/>
                  </a:lnTo>
                  <a:lnTo>
                    <a:pt x="1009" y="70"/>
                  </a:lnTo>
                  <a:lnTo>
                    <a:pt x="1069" y="102"/>
                  </a:lnTo>
                  <a:lnTo>
                    <a:pt x="1125" y="140"/>
                  </a:lnTo>
                  <a:lnTo>
                    <a:pt x="1177" y="183"/>
                  </a:lnTo>
                  <a:lnTo>
                    <a:pt x="1225" y="230"/>
                  </a:lnTo>
                  <a:lnTo>
                    <a:pt x="1267" y="282"/>
                  </a:lnTo>
                  <a:lnTo>
                    <a:pt x="1306" y="339"/>
                  </a:lnTo>
                  <a:lnTo>
                    <a:pt x="1339" y="399"/>
                  </a:lnTo>
                  <a:lnTo>
                    <a:pt x="1365" y="461"/>
                  </a:lnTo>
                  <a:lnTo>
                    <a:pt x="1385" y="529"/>
                  </a:lnTo>
                  <a:lnTo>
                    <a:pt x="1400" y="597"/>
                  </a:lnTo>
                  <a:lnTo>
                    <a:pt x="1407" y="667"/>
                  </a:lnTo>
                  <a:lnTo>
                    <a:pt x="1407" y="704"/>
                  </a:lnTo>
                  <a:lnTo>
                    <a:pt x="1407" y="757"/>
                  </a:lnTo>
                  <a:lnTo>
                    <a:pt x="1397" y="860"/>
                  </a:lnTo>
                  <a:lnTo>
                    <a:pt x="1378" y="964"/>
                  </a:lnTo>
                  <a:lnTo>
                    <a:pt x="1349" y="1065"/>
                  </a:lnTo>
                  <a:lnTo>
                    <a:pt x="1314" y="1164"/>
                  </a:lnTo>
                  <a:lnTo>
                    <a:pt x="1273" y="1260"/>
                  </a:lnTo>
                  <a:lnTo>
                    <a:pt x="1201" y="1396"/>
                  </a:lnTo>
                  <a:lnTo>
                    <a:pt x="1092" y="1562"/>
                  </a:lnTo>
                  <a:lnTo>
                    <a:pt x="976" y="1703"/>
                  </a:lnTo>
                  <a:lnTo>
                    <a:pt x="859" y="1817"/>
                  </a:lnTo>
                  <a:lnTo>
                    <a:pt x="777" y="1879"/>
                  </a:lnTo>
                  <a:lnTo>
                    <a:pt x="727" y="1909"/>
                  </a:lnTo>
                  <a:lnTo>
                    <a:pt x="703" y="1921"/>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400">
                <a:latin typeface="Montserrat (Body)"/>
              </a:endParaRPr>
            </a:p>
          </p:txBody>
        </p:sp>
        <p:sp>
          <p:nvSpPr>
            <p:cNvPr id="71" name="Freeform 32">
              <a:extLst>
                <a:ext uri="{FF2B5EF4-FFF2-40B4-BE49-F238E27FC236}">
                  <a16:creationId xmlns:a16="http://schemas.microsoft.com/office/drawing/2014/main" id="{CD66BB1E-C8A5-8788-5B98-B5B0E2C3C31B}"/>
                </a:ext>
              </a:extLst>
            </p:cNvPr>
            <p:cNvSpPr/>
            <p:nvPr/>
          </p:nvSpPr>
          <p:spPr bwMode="auto">
            <a:xfrm>
              <a:off x="1902059" y="4415603"/>
              <a:ext cx="1285338" cy="1285338"/>
            </a:xfrm>
            <a:custGeom>
              <a:avLst/>
              <a:gdLst>
                <a:gd name="connsiteX0" fmla="*/ 360149 w 720298"/>
                <a:gd name="connsiteY0" fmla="*/ 0 h 720298"/>
                <a:gd name="connsiteX1" fmla="*/ 720298 w 720298"/>
                <a:gd name="connsiteY1" fmla="*/ 360149 h 720298"/>
                <a:gd name="connsiteX2" fmla="*/ 360149 w 720298"/>
                <a:gd name="connsiteY2" fmla="*/ 720298 h 720298"/>
                <a:gd name="connsiteX3" fmla="*/ 0 w 720298"/>
                <a:gd name="connsiteY3" fmla="*/ 360149 h 720298"/>
                <a:gd name="connsiteX4" fmla="*/ 360149 w 720298"/>
                <a:gd name="connsiteY4" fmla="*/ 0 h 720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298" h="720298">
                  <a:moveTo>
                    <a:pt x="360149" y="0"/>
                  </a:moveTo>
                  <a:cubicBezTo>
                    <a:pt x="559054" y="0"/>
                    <a:pt x="720298" y="161244"/>
                    <a:pt x="720298" y="360149"/>
                  </a:cubicBezTo>
                  <a:cubicBezTo>
                    <a:pt x="720298" y="559054"/>
                    <a:pt x="559054" y="720298"/>
                    <a:pt x="360149" y="720298"/>
                  </a:cubicBezTo>
                  <a:cubicBezTo>
                    <a:pt x="161244" y="720298"/>
                    <a:pt x="0" y="559054"/>
                    <a:pt x="0" y="360149"/>
                  </a:cubicBezTo>
                  <a:cubicBezTo>
                    <a:pt x="0" y="161244"/>
                    <a:pt x="161244" y="0"/>
                    <a:pt x="360149" y="0"/>
                  </a:cubicBezTo>
                  <a:close/>
                </a:path>
              </a:pathLst>
            </a:custGeom>
            <a:solidFill>
              <a:schemeClr val="bg1"/>
            </a:solidFill>
            <a:ln w="9525">
              <a:noFill/>
              <a:round/>
              <a:headEnd/>
              <a:tailEnd/>
            </a:ln>
            <a:effectLst>
              <a:outerShdw blurRad="317500" dist="127000" dir="1200000" sx="102000" sy="102000" algn="ctr" rotWithShape="0">
                <a:prstClr val="black">
                  <a:alpha val="30000"/>
                </a:prstClr>
              </a:outerShdw>
            </a:effectLst>
          </p:spPr>
          <p:txBody>
            <a:bodyPr vert="horz" wrap="square" lIns="0" tIns="0" rIns="0" bIns="0" numCol="1" rtlCol="0" anchor="ctr" anchorCtr="0" compatLnSpc="1">
              <a:prstTxWarp prst="textNoShape">
                <a:avLst/>
              </a:prstTxWarp>
            </a:bodyPr>
            <a:lstStyle/>
            <a:p>
              <a:pPr algn="ctr"/>
              <a:r>
                <a:rPr lang="en-US" sz="2000" b="1" dirty="0">
                  <a:latin typeface="Montserrat (Body)"/>
                </a:rPr>
                <a:t>2017</a:t>
              </a:r>
            </a:p>
          </p:txBody>
        </p:sp>
      </p:grpSp>
      <p:sp>
        <p:nvSpPr>
          <p:cNvPr id="72" name="TextBox 71">
            <a:extLst>
              <a:ext uri="{FF2B5EF4-FFF2-40B4-BE49-F238E27FC236}">
                <a16:creationId xmlns:a16="http://schemas.microsoft.com/office/drawing/2014/main" id="{E902A8A8-897A-E564-8B51-B9BCB5199381}"/>
              </a:ext>
            </a:extLst>
          </p:cNvPr>
          <p:cNvSpPr txBox="1"/>
          <p:nvPr/>
        </p:nvSpPr>
        <p:spPr>
          <a:xfrm>
            <a:off x="5892157" y="2344178"/>
            <a:ext cx="1858644" cy="246221"/>
          </a:xfrm>
          <a:prstGeom prst="rect">
            <a:avLst/>
          </a:prstGeom>
          <a:noFill/>
        </p:spPr>
        <p:txBody>
          <a:bodyPr wrap="square" anchor="ctr">
            <a:spAutoFit/>
          </a:bodyPr>
          <a:lstStyle/>
          <a:p>
            <a:pPr marL="285750" indent="-285750">
              <a:buFont typeface="Arial" panose="020B0604020202020204" pitchFamily="34" charset="0"/>
              <a:buChar char="•"/>
            </a:pPr>
            <a:r>
              <a:rPr lang="en-US" sz="1000" b="1" dirty="0">
                <a:latin typeface="Montserrat (Body)"/>
                <a:cs typeface="Mongolian Baiti" panose="03000500000000000000" pitchFamily="66" charset="0"/>
              </a:rPr>
              <a:t>Senior Engineer</a:t>
            </a:r>
            <a:endParaRPr lang="en-US" sz="400" dirty="0">
              <a:latin typeface="Montserrat (Body)"/>
              <a:cs typeface="Mongolian Baiti" panose="03000500000000000000" pitchFamily="66" charset="0"/>
            </a:endParaRPr>
          </a:p>
        </p:txBody>
      </p:sp>
      <p:grpSp>
        <p:nvGrpSpPr>
          <p:cNvPr id="73" name="Group 72">
            <a:extLst>
              <a:ext uri="{FF2B5EF4-FFF2-40B4-BE49-F238E27FC236}">
                <a16:creationId xmlns:a16="http://schemas.microsoft.com/office/drawing/2014/main" id="{C4190491-E8C7-2F8E-B15F-4C6DB1964432}"/>
              </a:ext>
            </a:extLst>
          </p:cNvPr>
          <p:cNvGrpSpPr/>
          <p:nvPr/>
        </p:nvGrpSpPr>
        <p:grpSpPr>
          <a:xfrm>
            <a:off x="9561157" y="973352"/>
            <a:ext cx="1416379" cy="1997780"/>
            <a:chOff x="1859712" y="4223885"/>
            <a:chExt cx="1565530" cy="2134812"/>
          </a:xfrm>
        </p:grpSpPr>
        <p:sp>
          <p:nvSpPr>
            <p:cNvPr id="74" name="Freeform 1004">
              <a:extLst>
                <a:ext uri="{FF2B5EF4-FFF2-40B4-BE49-F238E27FC236}">
                  <a16:creationId xmlns:a16="http://schemas.microsoft.com/office/drawing/2014/main" id="{1D75723D-AA7E-328F-01F1-307A0063C697}"/>
                </a:ext>
              </a:extLst>
            </p:cNvPr>
            <p:cNvSpPr>
              <a:spLocks/>
            </p:cNvSpPr>
            <p:nvPr/>
          </p:nvSpPr>
          <p:spPr bwMode="auto">
            <a:xfrm>
              <a:off x="1859712" y="4223885"/>
              <a:ext cx="1565530" cy="2134812"/>
            </a:xfrm>
            <a:custGeom>
              <a:avLst/>
              <a:gdLst>
                <a:gd name="T0" fmla="*/ 703 w 1407"/>
                <a:gd name="T1" fmla="*/ 1921 h 1921"/>
                <a:gd name="T2" fmla="*/ 680 w 1407"/>
                <a:gd name="T3" fmla="*/ 1909 h 1921"/>
                <a:gd name="T4" fmla="*/ 630 w 1407"/>
                <a:gd name="T5" fmla="*/ 1879 h 1921"/>
                <a:gd name="T6" fmla="*/ 548 w 1407"/>
                <a:gd name="T7" fmla="*/ 1817 h 1921"/>
                <a:gd name="T8" fmla="*/ 431 w 1407"/>
                <a:gd name="T9" fmla="*/ 1703 h 1921"/>
                <a:gd name="T10" fmla="*/ 315 w 1407"/>
                <a:gd name="T11" fmla="*/ 1562 h 1921"/>
                <a:gd name="T12" fmla="*/ 206 w 1407"/>
                <a:gd name="T13" fmla="*/ 1396 h 1921"/>
                <a:gd name="T14" fmla="*/ 134 w 1407"/>
                <a:gd name="T15" fmla="*/ 1260 h 1921"/>
                <a:gd name="T16" fmla="*/ 93 w 1407"/>
                <a:gd name="T17" fmla="*/ 1164 h 1921"/>
                <a:gd name="T18" fmla="*/ 58 w 1407"/>
                <a:gd name="T19" fmla="*/ 1065 h 1921"/>
                <a:gd name="T20" fmla="*/ 31 w 1407"/>
                <a:gd name="T21" fmla="*/ 964 h 1921"/>
                <a:gd name="T22" fmla="*/ 11 w 1407"/>
                <a:gd name="T23" fmla="*/ 860 h 1921"/>
                <a:gd name="T24" fmla="*/ 1 w 1407"/>
                <a:gd name="T25" fmla="*/ 757 h 1921"/>
                <a:gd name="T26" fmla="*/ 0 w 1407"/>
                <a:gd name="T27" fmla="*/ 704 h 1921"/>
                <a:gd name="T28" fmla="*/ 0 w 1407"/>
                <a:gd name="T29" fmla="*/ 667 h 1921"/>
                <a:gd name="T30" fmla="*/ 7 w 1407"/>
                <a:gd name="T31" fmla="*/ 597 h 1921"/>
                <a:gd name="T32" fmla="*/ 22 w 1407"/>
                <a:gd name="T33" fmla="*/ 529 h 1921"/>
                <a:gd name="T34" fmla="*/ 42 w 1407"/>
                <a:gd name="T35" fmla="*/ 461 h 1921"/>
                <a:gd name="T36" fmla="*/ 68 w 1407"/>
                <a:gd name="T37" fmla="*/ 399 h 1921"/>
                <a:gd name="T38" fmla="*/ 101 w 1407"/>
                <a:gd name="T39" fmla="*/ 339 h 1921"/>
                <a:gd name="T40" fmla="*/ 140 w 1407"/>
                <a:gd name="T41" fmla="*/ 282 h 1921"/>
                <a:gd name="T42" fmla="*/ 182 w 1407"/>
                <a:gd name="T43" fmla="*/ 230 h 1921"/>
                <a:gd name="T44" fmla="*/ 230 w 1407"/>
                <a:gd name="T45" fmla="*/ 183 h 1921"/>
                <a:gd name="T46" fmla="*/ 282 w 1407"/>
                <a:gd name="T47" fmla="*/ 140 h 1921"/>
                <a:gd name="T48" fmla="*/ 338 w 1407"/>
                <a:gd name="T49" fmla="*/ 102 h 1921"/>
                <a:gd name="T50" fmla="*/ 399 w 1407"/>
                <a:gd name="T51" fmla="*/ 70 h 1921"/>
                <a:gd name="T52" fmla="*/ 461 w 1407"/>
                <a:gd name="T53" fmla="*/ 43 h 1921"/>
                <a:gd name="T54" fmla="*/ 527 w 1407"/>
                <a:gd name="T55" fmla="*/ 22 h 1921"/>
                <a:gd name="T56" fmla="*/ 596 w 1407"/>
                <a:gd name="T57" fmla="*/ 8 h 1921"/>
                <a:gd name="T58" fmla="*/ 667 w 1407"/>
                <a:gd name="T59" fmla="*/ 1 h 1921"/>
                <a:gd name="T60" fmla="*/ 703 w 1407"/>
                <a:gd name="T61" fmla="*/ 0 h 1921"/>
                <a:gd name="T62" fmla="*/ 740 w 1407"/>
                <a:gd name="T63" fmla="*/ 1 h 1921"/>
                <a:gd name="T64" fmla="*/ 811 w 1407"/>
                <a:gd name="T65" fmla="*/ 8 h 1921"/>
                <a:gd name="T66" fmla="*/ 880 w 1407"/>
                <a:gd name="T67" fmla="*/ 22 h 1921"/>
                <a:gd name="T68" fmla="*/ 946 w 1407"/>
                <a:gd name="T69" fmla="*/ 43 h 1921"/>
                <a:gd name="T70" fmla="*/ 1009 w 1407"/>
                <a:gd name="T71" fmla="*/ 70 h 1921"/>
                <a:gd name="T72" fmla="*/ 1069 w 1407"/>
                <a:gd name="T73" fmla="*/ 102 h 1921"/>
                <a:gd name="T74" fmla="*/ 1125 w 1407"/>
                <a:gd name="T75" fmla="*/ 140 h 1921"/>
                <a:gd name="T76" fmla="*/ 1177 w 1407"/>
                <a:gd name="T77" fmla="*/ 183 h 1921"/>
                <a:gd name="T78" fmla="*/ 1225 w 1407"/>
                <a:gd name="T79" fmla="*/ 230 h 1921"/>
                <a:gd name="T80" fmla="*/ 1267 w 1407"/>
                <a:gd name="T81" fmla="*/ 282 h 1921"/>
                <a:gd name="T82" fmla="*/ 1306 w 1407"/>
                <a:gd name="T83" fmla="*/ 339 h 1921"/>
                <a:gd name="T84" fmla="*/ 1339 w 1407"/>
                <a:gd name="T85" fmla="*/ 399 h 1921"/>
                <a:gd name="T86" fmla="*/ 1365 w 1407"/>
                <a:gd name="T87" fmla="*/ 461 h 1921"/>
                <a:gd name="T88" fmla="*/ 1385 w 1407"/>
                <a:gd name="T89" fmla="*/ 529 h 1921"/>
                <a:gd name="T90" fmla="*/ 1400 w 1407"/>
                <a:gd name="T91" fmla="*/ 597 h 1921"/>
                <a:gd name="T92" fmla="*/ 1407 w 1407"/>
                <a:gd name="T93" fmla="*/ 667 h 1921"/>
                <a:gd name="T94" fmla="*/ 1407 w 1407"/>
                <a:gd name="T95" fmla="*/ 704 h 1921"/>
                <a:gd name="T96" fmla="*/ 1407 w 1407"/>
                <a:gd name="T97" fmla="*/ 757 h 1921"/>
                <a:gd name="T98" fmla="*/ 1397 w 1407"/>
                <a:gd name="T99" fmla="*/ 860 h 1921"/>
                <a:gd name="T100" fmla="*/ 1378 w 1407"/>
                <a:gd name="T101" fmla="*/ 964 h 1921"/>
                <a:gd name="T102" fmla="*/ 1349 w 1407"/>
                <a:gd name="T103" fmla="*/ 1065 h 1921"/>
                <a:gd name="T104" fmla="*/ 1314 w 1407"/>
                <a:gd name="T105" fmla="*/ 1164 h 1921"/>
                <a:gd name="T106" fmla="*/ 1273 w 1407"/>
                <a:gd name="T107" fmla="*/ 1260 h 1921"/>
                <a:gd name="T108" fmla="*/ 1201 w 1407"/>
                <a:gd name="T109" fmla="*/ 1396 h 1921"/>
                <a:gd name="T110" fmla="*/ 1092 w 1407"/>
                <a:gd name="T111" fmla="*/ 1562 h 1921"/>
                <a:gd name="T112" fmla="*/ 976 w 1407"/>
                <a:gd name="T113" fmla="*/ 1703 h 1921"/>
                <a:gd name="T114" fmla="*/ 859 w 1407"/>
                <a:gd name="T115" fmla="*/ 1817 h 1921"/>
                <a:gd name="T116" fmla="*/ 777 w 1407"/>
                <a:gd name="T117" fmla="*/ 1879 h 1921"/>
                <a:gd name="T118" fmla="*/ 727 w 1407"/>
                <a:gd name="T119" fmla="*/ 1909 h 1921"/>
                <a:gd name="T120" fmla="*/ 703 w 1407"/>
                <a:gd name="T121" fmla="*/ 1921 h 1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07" h="1921">
                  <a:moveTo>
                    <a:pt x="703" y="1921"/>
                  </a:moveTo>
                  <a:lnTo>
                    <a:pt x="680" y="1909"/>
                  </a:lnTo>
                  <a:lnTo>
                    <a:pt x="630" y="1879"/>
                  </a:lnTo>
                  <a:lnTo>
                    <a:pt x="548" y="1817"/>
                  </a:lnTo>
                  <a:lnTo>
                    <a:pt x="431" y="1703"/>
                  </a:lnTo>
                  <a:lnTo>
                    <a:pt x="315" y="1562"/>
                  </a:lnTo>
                  <a:lnTo>
                    <a:pt x="206" y="1396"/>
                  </a:lnTo>
                  <a:lnTo>
                    <a:pt x="134" y="1260"/>
                  </a:lnTo>
                  <a:lnTo>
                    <a:pt x="93" y="1164"/>
                  </a:lnTo>
                  <a:lnTo>
                    <a:pt x="58" y="1065"/>
                  </a:lnTo>
                  <a:lnTo>
                    <a:pt x="31" y="964"/>
                  </a:lnTo>
                  <a:lnTo>
                    <a:pt x="11" y="860"/>
                  </a:lnTo>
                  <a:lnTo>
                    <a:pt x="1" y="757"/>
                  </a:lnTo>
                  <a:lnTo>
                    <a:pt x="0" y="704"/>
                  </a:lnTo>
                  <a:lnTo>
                    <a:pt x="0" y="667"/>
                  </a:lnTo>
                  <a:lnTo>
                    <a:pt x="7" y="597"/>
                  </a:lnTo>
                  <a:lnTo>
                    <a:pt x="22" y="529"/>
                  </a:lnTo>
                  <a:lnTo>
                    <a:pt x="42" y="461"/>
                  </a:lnTo>
                  <a:lnTo>
                    <a:pt x="68" y="399"/>
                  </a:lnTo>
                  <a:lnTo>
                    <a:pt x="101" y="339"/>
                  </a:lnTo>
                  <a:lnTo>
                    <a:pt x="140" y="282"/>
                  </a:lnTo>
                  <a:lnTo>
                    <a:pt x="182" y="230"/>
                  </a:lnTo>
                  <a:lnTo>
                    <a:pt x="230" y="183"/>
                  </a:lnTo>
                  <a:lnTo>
                    <a:pt x="282" y="140"/>
                  </a:lnTo>
                  <a:lnTo>
                    <a:pt x="338" y="102"/>
                  </a:lnTo>
                  <a:lnTo>
                    <a:pt x="399" y="70"/>
                  </a:lnTo>
                  <a:lnTo>
                    <a:pt x="461" y="43"/>
                  </a:lnTo>
                  <a:lnTo>
                    <a:pt x="527" y="22"/>
                  </a:lnTo>
                  <a:lnTo>
                    <a:pt x="596" y="8"/>
                  </a:lnTo>
                  <a:lnTo>
                    <a:pt x="667" y="1"/>
                  </a:lnTo>
                  <a:lnTo>
                    <a:pt x="703" y="0"/>
                  </a:lnTo>
                  <a:lnTo>
                    <a:pt x="740" y="1"/>
                  </a:lnTo>
                  <a:lnTo>
                    <a:pt x="811" y="8"/>
                  </a:lnTo>
                  <a:lnTo>
                    <a:pt x="880" y="22"/>
                  </a:lnTo>
                  <a:lnTo>
                    <a:pt x="946" y="43"/>
                  </a:lnTo>
                  <a:lnTo>
                    <a:pt x="1009" y="70"/>
                  </a:lnTo>
                  <a:lnTo>
                    <a:pt x="1069" y="102"/>
                  </a:lnTo>
                  <a:lnTo>
                    <a:pt x="1125" y="140"/>
                  </a:lnTo>
                  <a:lnTo>
                    <a:pt x="1177" y="183"/>
                  </a:lnTo>
                  <a:lnTo>
                    <a:pt x="1225" y="230"/>
                  </a:lnTo>
                  <a:lnTo>
                    <a:pt x="1267" y="282"/>
                  </a:lnTo>
                  <a:lnTo>
                    <a:pt x="1306" y="339"/>
                  </a:lnTo>
                  <a:lnTo>
                    <a:pt x="1339" y="399"/>
                  </a:lnTo>
                  <a:lnTo>
                    <a:pt x="1365" y="461"/>
                  </a:lnTo>
                  <a:lnTo>
                    <a:pt x="1385" y="529"/>
                  </a:lnTo>
                  <a:lnTo>
                    <a:pt x="1400" y="597"/>
                  </a:lnTo>
                  <a:lnTo>
                    <a:pt x="1407" y="667"/>
                  </a:lnTo>
                  <a:lnTo>
                    <a:pt x="1407" y="704"/>
                  </a:lnTo>
                  <a:lnTo>
                    <a:pt x="1407" y="757"/>
                  </a:lnTo>
                  <a:lnTo>
                    <a:pt x="1397" y="860"/>
                  </a:lnTo>
                  <a:lnTo>
                    <a:pt x="1378" y="964"/>
                  </a:lnTo>
                  <a:lnTo>
                    <a:pt x="1349" y="1065"/>
                  </a:lnTo>
                  <a:lnTo>
                    <a:pt x="1314" y="1164"/>
                  </a:lnTo>
                  <a:lnTo>
                    <a:pt x="1273" y="1260"/>
                  </a:lnTo>
                  <a:lnTo>
                    <a:pt x="1201" y="1396"/>
                  </a:lnTo>
                  <a:lnTo>
                    <a:pt x="1092" y="1562"/>
                  </a:lnTo>
                  <a:lnTo>
                    <a:pt x="976" y="1703"/>
                  </a:lnTo>
                  <a:lnTo>
                    <a:pt x="859" y="1817"/>
                  </a:lnTo>
                  <a:lnTo>
                    <a:pt x="777" y="1879"/>
                  </a:lnTo>
                  <a:lnTo>
                    <a:pt x="727" y="1909"/>
                  </a:lnTo>
                  <a:lnTo>
                    <a:pt x="703" y="1921"/>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400">
                <a:latin typeface="Montserrat (Body)"/>
              </a:endParaRPr>
            </a:p>
          </p:txBody>
        </p:sp>
        <p:sp>
          <p:nvSpPr>
            <p:cNvPr id="75" name="Freeform 32">
              <a:extLst>
                <a:ext uri="{FF2B5EF4-FFF2-40B4-BE49-F238E27FC236}">
                  <a16:creationId xmlns:a16="http://schemas.microsoft.com/office/drawing/2014/main" id="{861D4857-470A-5627-09B1-6ABA94B9956A}"/>
                </a:ext>
              </a:extLst>
            </p:cNvPr>
            <p:cNvSpPr/>
            <p:nvPr/>
          </p:nvSpPr>
          <p:spPr bwMode="auto">
            <a:xfrm>
              <a:off x="1986348" y="4403401"/>
              <a:ext cx="1285338" cy="1285338"/>
            </a:xfrm>
            <a:custGeom>
              <a:avLst/>
              <a:gdLst>
                <a:gd name="connsiteX0" fmla="*/ 360149 w 720298"/>
                <a:gd name="connsiteY0" fmla="*/ 0 h 720298"/>
                <a:gd name="connsiteX1" fmla="*/ 720298 w 720298"/>
                <a:gd name="connsiteY1" fmla="*/ 360149 h 720298"/>
                <a:gd name="connsiteX2" fmla="*/ 360149 w 720298"/>
                <a:gd name="connsiteY2" fmla="*/ 720298 h 720298"/>
                <a:gd name="connsiteX3" fmla="*/ 0 w 720298"/>
                <a:gd name="connsiteY3" fmla="*/ 360149 h 720298"/>
                <a:gd name="connsiteX4" fmla="*/ 360149 w 720298"/>
                <a:gd name="connsiteY4" fmla="*/ 0 h 720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298" h="720298">
                  <a:moveTo>
                    <a:pt x="360149" y="0"/>
                  </a:moveTo>
                  <a:cubicBezTo>
                    <a:pt x="559054" y="0"/>
                    <a:pt x="720298" y="161244"/>
                    <a:pt x="720298" y="360149"/>
                  </a:cubicBezTo>
                  <a:cubicBezTo>
                    <a:pt x="720298" y="559054"/>
                    <a:pt x="559054" y="720298"/>
                    <a:pt x="360149" y="720298"/>
                  </a:cubicBezTo>
                  <a:cubicBezTo>
                    <a:pt x="161244" y="720298"/>
                    <a:pt x="0" y="559054"/>
                    <a:pt x="0" y="360149"/>
                  </a:cubicBezTo>
                  <a:cubicBezTo>
                    <a:pt x="0" y="161244"/>
                    <a:pt x="161244" y="0"/>
                    <a:pt x="360149" y="0"/>
                  </a:cubicBezTo>
                  <a:close/>
                </a:path>
              </a:pathLst>
            </a:custGeom>
            <a:solidFill>
              <a:schemeClr val="bg1"/>
            </a:solidFill>
            <a:ln w="9525">
              <a:noFill/>
              <a:round/>
              <a:headEnd/>
              <a:tailEnd/>
            </a:ln>
            <a:effectLst>
              <a:outerShdw blurRad="317500" dist="127000" dir="1200000" sx="102000" sy="102000" algn="ctr" rotWithShape="0">
                <a:prstClr val="black">
                  <a:alpha val="30000"/>
                </a:prstClr>
              </a:outerShdw>
            </a:effectLst>
          </p:spPr>
          <p:txBody>
            <a:bodyPr vert="horz" wrap="square" lIns="0" tIns="0" rIns="0" bIns="0" numCol="1" rtlCol="0" anchor="ctr" anchorCtr="0" compatLnSpc="1">
              <a:prstTxWarp prst="textNoShape">
                <a:avLst/>
              </a:prstTxWarp>
            </a:bodyPr>
            <a:lstStyle/>
            <a:p>
              <a:pPr algn="ctr"/>
              <a:r>
                <a:rPr lang="en-US" sz="2000" b="1" dirty="0">
                  <a:latin typeface="Montserrat (Body)"/>
                </a:rPr>
                <a:t>2021</a:t>
              </a:r>
            </a:p>
          </p:txBody>
        </p:sp>
      </p:grpSp>
      <p:sp>
        <p:nvSpPr>
          <p:cNvPr id="76" name="TextBox 75">
            <a:extLst>
              <a:ext uri="{FF2B5EF4-FFF2-40B4-BE49-F238E27FC236}">
                <a16:creationId xmlns:a16="http://schemas.microsoft.com/office/drawing/2014/main" id="{250BF47C-64B3-7F6F-465A-0DCBF94EBB49}"/>
              </a:ext>
            </a:extLst>
          </p:cNvPr>
          <p:cNvSpPr txBox="1"/>
          <p:nvPr/>
        </p:nvSpPr>
        <p:spPr>
          <a:xfrm>
            <a:off x="8140451" y="1448591"/>
            <a:ext cx="1623863" cy="400110"/>
          </a:xfrm>
          <a:prstGeom prst="rect">
            <a:avLst/>
          </a:prstGeom>
          <a:noFill/>
        </p:spPr>
        <p:txBody>
          <a:bodyPr wrap="square" anchor="ctr">
            <a:spAutoFit/>
          </a:bodyPr>
          <a:lstStyle/>
          <a:p>
            <a:pPr marL="285750" indent="-285750">
              <a:buFont typeface="Arial" panose="020B0604020202020204" pitchFamily="34" charset="0"/>
              <a:buChar char="•"/>
            </a:pPr>
            <a:r>
              <a:rPr lang="en-US" sz="1000" b="1" dirty="0">
                <a:latin typeface="Montserrat (Body)"/>
                <a:cs typeface="Mongolian Baiti" panose="03000500000000000000" pitchFamily="66" charset="0"/>
              </a:rPr>
              <a:t>Technical Consultant</a:t>
            </a:r>
            <a:endParaRPr lang="en-US" sz="400" dirty="0">
              <a:latin typeface="Montserrat (Body)"/>
              <a:cs typeface="Mongolian Baiti" panose="03000500000000000000" pitchFamily="66" charset="0"/>
            </a:endParaRPr>
          </a:p>
        </p:txBody>
      </p:sp>
      <p:grpSp>
        <p:nvGrpSpPr>
          <p:cNvPr id="77" name="Group 76">
            <a:extLst>
              <a:ext uri="{FF2B5EF4-FFF2-40B4-BE49-F238E27FC236}">
                <a16:creationId xmlns:a16="http://schemas.microsoft.com/office/drawing/2014/main" id="{4A1244EF-D72F-F4AB-FC77-253F4C2D93E3}"/>
              </a:ext>
            </a:extLst>
          </p:cNvPr>
          <p:cNvGrpSpPr/>
          <p:nvPr/>
        </p:nvGrpSpPr>
        <p:grpSpPr>
          <a:xfrm>
            <a:off x="9669092" y="2166852"/>
            <a:ext cx="1416379" cy="1997780"/>
            <a:chOff x="1859712" y="4223885"/>
            <a:chExt cx="1565530" cy="2134812"/>
          </a:xfrm>
        </p:grpSpPr>
        <p:sp>
          <p:nvSpPr>
            <p:cNvPr id="78" name="Freeform 1004">
              <a:extLst>
                <a:ext uri="{FF2B5EF4-FFF2-40B4-BE49-F238E27FC236}">
                  <a16:creationId xmlns:a16="http://schemas.microsoft.com/office/drawing/2014/main" id="{3A0C0FE2-6B95-E4CF-B29D-BB2A03818E5B}"/>
                </a:ext>
              </a:extLst>
            </p:cNvPr>
            <p:cNvSpPr>
              <a:spLocks/>
            </p:cNvSpPr>
            <p:nvPr/>
          </p:nvSpPr>
          <p:spPr bwMode="auto">
            <a:xfrm>
              <a:off x="1859712" y="4223885"/>
              <a:ext cx="1565530" cy="2134812"/>
            </a:xfrm>
            <a:custGeom>
              <a:avLst/>
              <a:gdLst>
                <a:gd name="T0" fmla="*/ 703 w 1407"/>
                <a:gd name="T1" fmla="*/ 1921 h 1921"/>
                <a:gd name="T2" fmla="*/ 680 w 1407"/>
                <a:gd name="T3" fmla="*/ 1909 h 1921"/>
                <a:gd name="T4" fmla="*/ 630 w 1407"/>
                <a:gd name="T5" fmla="*/ 1879 h 1921"/>
                <a:gd name="T6" fmla="*/ 548 w 1407"/>
                <a:gd name="T7" fmla="*/ 1817 h 1921"/>
                <a:gd name="T8" fmla="*/ 431 w 1407"/>
                <a:gd name="T9" fmla="*/ 1703 h 1921"/>
                <a:gd name="T10" fmla="*/ 315 w 1407"/>
                <a:gd name="T11" fmla="*/ 1562 h 1921"/>
                <a:gd name="T12" fmla="*/ 206 w 1407"/>
                <a:gd name="T13" fmla="*/ 1396 h 1921"/>
                <a:gd name="T14" fmla="*/ 134 w 1407"/>
                <a:gd name="T15" fmla="*/ 1260 h 1921"/>
                <a:gd name="T16" fmla="*/ 93 w 1407"/>
                <a:gd name="T17" fmla="*/ 1164 h 1921"/>
                <a:gd name="T18" fmla="*/ 58 w 1407"/>
                <a:gd name="T19" fmla="*/ 1065 h 1921"/>
                <a:gd name="T20" fmla="*/ 31 w 1407"/>
                <a:gd name="T21" fmla="*/ 964 h 1921"/>
                <a:gd name="T22" fmla="*/ 11 w 1407"/>
                <a:gd name="T23" fmla="*/ 860 h 1921"/>
                <a:gd name="T24" fmla="*/ 1 w 1407"/>
                <a:gd name="T25" fmla="*/ 757 h 1921"/>
                <a:gd name="T26" fmla="*/ 0 w 1407"/>
                <a:gd name="T27" fmla="*/ 704 h 1921"/>
                <a:gd name="T28" fmla="*/ 0 w 1407"/>
                <a:gd name="T29" fmla="*/ 667 h 1921"/>
                <a:gd name="T30" fmla="*/ 7 w 1407"/>
                <a:gd name="T31" fmla="*/ 597 h 1921"/>
                <a:gd name="T32" fmla="*/ 22 w 1407"/>
                <a:gd name="T33" fmla="*/ 529 h 1921"/>
                <a:gd name="T34" fmla="*/ 42 w 1407"/>
                <a:gd name="T35" fmla="*/ 461 h 1921"/>
                <a:gd name="T36" fmla="*/ 68 w 1407"/>
                <a:gd name="T37" fmla="*/ 399 h 1921"/>
                <a:gd name="T38" fmla="*/ 101 w 1407"/>
                <a:gd name="T39" fmla="*/ 339 h 1921"/>
                <a:gd name="T40" fmla="*/ 140 w 1407"/>
                <a:gd name="T41" fmla="*/ 282 h 1921"/>
                <a:gd name="T42" fmla="*/ 182 w 1407"/>
                <a:gd name="T43" fmla="*/ 230 h 1921"/>
                <a:gd name="T44" fmla="*/ 230 w 1407"/>
                <a:gd name="T45" fmla="*/ 183 h 1921"/>
                <a:gd name="T46" fmla="*/ 282 w 1407"/>
                <a:gd name="T47" fmla="*/ 140 h 1921"/>
                <a:gd name="T48" fmla="*/ 338 w 1407"/>
                <a:gd name="T49" fmla="*/ 102 h 1921"/>
                <a:gd name="T50" fmla="*/ 399 w 1407"/>
                <a:gd name="T51" fmla="*/ 70 h 1921"/>
                <a:gd name="T52" fmla="*/ 461 w 1407"/>
                <a:gd name="T53" fmla="*/ 43 h 1921"/>
                <a:gd name="T54" fmla="*/ 527 w 1407"/>
                <a:gd name="T55" fmla="*/ 22 h 1921"/>
                <a:gd name="T56" fmla="*/ 596 w 1407"/>
                <a:gd name="T57" fmla="*/ 8 h 1921"/>
                <a:gd name="T58" fmla="*/ 667 w 1407"/>
                <a:gd name="T59" fmla="*/ 1 h 1921"/>
                <a:gd name="T60" fmla="*/ 703 w 1407"/>
                <a:gd name="T61" fmla="*/ 0 h 1921"/>
                <a:gd name="T62" fmla="*/ 740 w 1407"/>
                <a:gd name="T63" fmla="*/ 1 h 1921"/>
                <a:gd name="T64" fmla="*/ 811 w 1407"/>
                <a:gd name="T65" fmla="*/ 8 h 1921"/>
                <a:gd name="T66" fmla="*/ 880 w 1407"/>
                <a:gd name="T67" fmla="*/ 22 h 1921"/>
                <a:gd name="T68" fmla="*/ 946 w 1407"/>
                <a:gd name="T69" fmla="*/ 43 h 1921"/>
                <a:gd name="T70" fmla="*/ 1009 w 1407"/>
                <a:gd name="T71" fmla="*/ 70 h 1921"/>
                <a:gd name="T72" fmla="*/ 1069 w 1407"/>
                <a:gd name="T73" fmla="*/ 102 h 1921"/>
                <a:gd name="T74" fmla="*/ 1125 w 1407"/>
                <a:gd name="T75" fmla="*/ 140 h 1921"/>
                <a:gd name="T76" fmla="*/ 1177 w 1407"/>
                <a:gd name="T77" fmla="*/ 183 h 1921"/>
                <a:gd name="T78" fmla="*/ 1225 w 1407"/>
                <a:gd name="T79" fmla="*/ 230 h 1921"/>
                <a:gd name="T80" fmla="*/ 1267 w 1407"/>
                <a:gd name="T81" fmla="*/ 282 h 1921"/>
                <a:gd name="T82" fmla="*/ 1306 w 1407"/>
                <a:gd name="T83" fmla="*/ 339 h 1921"/>
                <a:gd name="T84" fmla="*/ 1339 w 1407"/>
                <a:gd name="T85" fmla="*/ 399 h 1921"/>
                <a:gd name="T86" fmla="*/ 1365 w 1407"/>
                <a:gd name="T87" fmla="*/ 461 h 1921"/>
                <a:gd name="T88" fmla="*/ 1385 w 1407"/>
                <a:gd name="T89" fmla="*/ 529 h 1921"/>
                <a:gd name="T90" fmla="*/ 1400 w 1407"/>
                <a:gd name="T91" fmla="*/ 597 h 1921"/>
                <a:gd name="T92" fmla="*/ 1407 w 1407"/>
                <a:gd name="T93" fmla="*/ 667 h 1921"/>
                <a:gd name="T94" fmla="*/ 1407 w 1407"/>
                <a:gd name="T95" fmla="*/ 704 h 1921"/>
                <a:gd name="T96" fmla="*/ 1407 w 1407"/>
                <a:gd name="T97" fmla="*/ 757 h 1921"/>
                <a:gd name="T98" fmla="*/ 1397 w 1407"/>
                <a:gd name="T99" fmla="*/ 860 h 1921"/>
                <a:gd name="T100" fmla="*/ 1378 w 1407"/>
                <a:gd name="T101" fmla="*/ 964 h 1921"/>
                <a:gd name="T102" fmla="*/ 1349 w 1407"/>
                <a:gd name="T103" fmla="*/ 1065 h 1921"/>
                <a:gd name="T104" fmla="*/ 1314 w 1407"/>
                <a:gd name="T105" fmla="*/ 1164 h 1921"/>
                <a:gd name="T106" fmla="*/ 1273 w 1407"/>
                <a:gd name="T107" fmla="*/ 1260 h 1921"/>
                <a:gd name="T108" fmla="*/ 1201 w 1407"/>
                <a:gd name="T109" fmla="*/ 1396 h 1921"/>
                <a:gd name="T110" fmla="*/ 1092 w 1407"/>
                <a:gd name="T111" fmla="*/ 1562 h 1921"/>
                <a:gd name="T112" fmla="*/ 976 w 1407"/>
                <a:gd name="T113" fmla="*/ 1703 h 1921"/>
                <a:gd name="T114" fmla="*/ 859 w 1407"/>
                <a:gd name="T115" fmla="*/ 1817 h 1921"/>
                <a:gd name="T116" fmla="*/ 777 w 1407"/>
                <a:gd name="T117" fmla="*/ 1879 h 1921"/>
                <a:gd name="T118" fmla="*/ 727 w 1407"/>
                <a:gd name="T119" fmla="*/ 1909 h 1921"/>
                <a:gd name="T120" fmla="*/ 703 w 1407"/>
                <a:gd name="T121" fmla="*/ 1921 h 19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07" h="1921">
                  <a:moveTo>
                    <a:pt x="703" y="1921"/>
                  </a:moveTo>
                  <a:lnTo>
                    <a:pt x="680" y="1909"/>
                  </a:lnTo>
                  <a:lnTo>
                    <a:pt x="630" y="1879"/>
                  </a:lnTo>
                  <a:lnTo>
                    <a:pt x="548" y="1817"/>
                  </a:lnTo>
                  <a:lnTo>
                    <a:pt x="431" y="1703"/>
                  </a:lnTo>
                  <a:lnTo>
                    <a:pt x="315" y="1562"/>
                  </a:lnTo>
                  <a:lnTo>
                    <a:pt x="206" y="1396"/>
                  </a:lnTo>
                  <a:lnTo>
                    <a:pt x="134" y="1260"/>
                  </a:lnTo>
                  <a:lnTo>
                    <a:pt x="93" y="1164"/>
                  </a:lnTo>
                  <a:lnTo>
                    <a:pt x="58" y="1065"/>
                  </a:lnTo>
                  <a:lnTo>
                    <a:pt x="31" y="964"/>
                  </a:lnTo>
                  <a:lnTo>
                    <a:pt x="11" y="860"/>
                  </a:lnTo>
                  <a:lnTo>
                    <a:pt x="1" y="757"/>
                  </a:lnTo>
                  <a:lnTo>
                    <a:pt x="0" y="704"/>
                  </a:lnTo>
                  <a:lnTo>
                    <a:pt x="0" y="667"/>
                  </a:lnTo>
                  <a:lnTo>
                    <a:pt x="7" y="597"/>
                  </a:lnTo>
                  <a:lnTo>
                    <a:pt x="22" y="529"/>
                  </a:lnTo>
                  <a:lnTo>
                    <a:pt x="42" y="461"/>
                  </a:lnTo>
                  <a:lnTo>
                    <a:pt x="68" y="399"/>
                  </a:lnTo>
                  <a:lnTo>
                    <a:pt x="101" y="339"/>
                  </a:lnTo>
                  <a:lnTo>
                    <a:pt x="140" y="282"/>
                  </a:lnTo>
                  <a:lnTo>
                    <a:pt x="182" y="230"/>
                  </a:lnTo>
                  <a:lnTo>
                    <a:pt x="230" y="183"/>
                  </a:lnTo>
                  <a:lnTo>
                    <a:pt x="282" y="140"/>
                  </a:lnTo>
                  <a:lnTo>
                    <a:pt x="338" y="102"/>
                  </a:lnTo>
                  <a:lnTo>
                    <a:pt x="399" y="70"/>
                  </a:lnTo>
                  <a:lnTo>
                    <a:pt x="461" y="43"/>
                  </a:lnTo>
                  <a:lnTo>
                    <a:pt x="527" y="22"/>
                  </a:lnTo>
                  <a:lnTo>
                    <a:pt x="596" y="8"/>
                  </a:lnTo>
                  <a:lnTo>
                    <a:pt x="667" y="1"/>
                  </a:lnTo>
                  <a:lnTo>
                    <a:pt x="703" y="0"/>
                  </a:lnTo>
                  <a:lnTo>
                    <a:pt x="740" y="1"/>
                  </a:lnTo>
                  <a:lnTo>
                    <a:pt x="811" y="8"/>
                  </a:lnTo>
                  <a:lnTo>
                    <a:pt x="880" y="22"/>
                  </a:lnTo>
                  <a:lnTo>
                    <a:pt x="946" y="43"/>
                  </a:lnTo>
                  <a:lnTo>
                    <a:pt x="1009" y="70"/>
                  </a:lnTo>
                  <a:lnTo>
                    <a:pt x="1069" y="102"/>
                  </a:lnTo>
                  <a:lnTo>
                    <a:pt x="1125" y="140"/>
                  </a:lnTo>
                  <a:lnTo>
                    <a:pt x="1177" y="183"/>
                  </a:lnTo>
                  <a:lnTo>
                    <a:pt x="1225" y="230"/>
                  </a:lnTo>
                  <a:lnTo>
                    <a:pt x="1267" y="282"/>
                  </a:lnTo>
                  <a:lnTo>
                    <a:pt x="1306" y="339"/>
                  </a:lnTo>
                  <a:lnTo>
                    <a:pt x="1339" y="399"/>
                  </a:lnTo>
                  <a:lnTo>
                    <a:pt x="1365" y="461"/>
                  </a:lnTo>
                  <a:lnTo>
                    <a:pt x="1385" y="529"/>
                  </a:lnTo>
                  <a:lnTo>
                    <a:pt x="1400" y="597"/>
                  </a:lnTo>
                  <a:lnTo>
                    <a:pt x="1407" y="667"/>
                  </a:lnTo>
                  <a:lnTo>
                    <a:pt x="1407" y="704"/>
                  </a:lnTo>
                  <a:lnTo>
                    <a:pt x="1407" y="757"/>
                  </a:lnTo>
                  <a:lnTo>
                    <a:pt x="1397" y="860"/>
                  </a:lnTo>
                  <a:lnTo>
                    <a:pt x="1378" y="964"/>
                  </a:lnTo>
                  <a:lnTo>
                    <a:pt x="1349" y="1065"/>
                  </a:lnTo>
                  <a:lnTo>
                    <a:pt x="1314" y="1164"/>
                  </a:lnTo>
                  <a:lnTo>
                    <a:pt x="1273" y="1260"/>
                  </a:lnTo>
                  <a:lnTo>
                    <a:pt x="1201" y="1396"/>
                  </a:lnTo>
                  <a:lnTo>
                    <a:pt x="1092" y="1562"/>
                  </a:lnTo>
                  <a:lnTo>
                    <a:pt x="976" y="1703"/>
                  </a:lnTo>
                  <a:lnTo>
                    <a:pt x="859" y="1817"/>
                  </a:lnTo>
                  <a:lnTo>
                    <a:pt x="777" y="1879"/>
                  </a:lnTo>
                  <a:lnTo>
                    <a:pt x="727" y="1909"/>
                  </a:lnTo>
                  <a:lnTo>
                    <a:pt x="703" y="1921"/>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en-US" sz="1400">
                <a:latin typeface="Montserrat (Body)"/>
              </a:endParaRPr>
            </a:p>
          </p:txBody>
        </p:sp>
        <p:sp>
          <p:nvSpPr>
            <p:cNvPr id="79" name="Freeform 32">
              <a:extLst>
                <a:ext uri="{FF2B5EF4-FFF2-40B4-BE49-F238E27FC236}">
                  <a16:creationId xmlns:a16="http://schemas.microsoft.com/office/drawing/2014/main" id="{77C66973-44CC-9EA7-FF88-48E35DE50F68}"/>
                </a:ext>
              </a:extLst>
            </p:cNvPr>
            <p:cNvSpPr/>
            <p:nvPr/>
          </p:nvSpPr>
          <p:spPr bwMode="auto">
            <a:xfrm>
              <a:off x="1986348" y="4403401"/>
              <a:ext cx="1285338" cy="1285338"/>
            </a:xfrm>
            <a:custGeom>
              <a:avLst/>
              <a:gdLst>
                <a:gd name="connsiteX0" fmla="*/ 360149 w 720298"/>
                <a:gd name="connsiteY0" fmla="*/ 0 h 720298"/>
                <a:gd name="connsiteX1" fmla="*/ 720298 w 720298"/>
                <a:gd name="connsiteY1" fmla="*/ 360149 h 720298"/>
                <a:gd name="connsiteX2" fmla="*/ 360149 w 720298"/>
                <a:gd name="connsiteY2" fmla="*/ 720298 h 720298"/>
                <a:gd name="connsiteX3" fmla="*/ 0 w 720298"/>
                <a:gd name="connsiteY3" fmla="*/ 360149 h 720298"/>
                <a:gd name="connsiteX4" fmla="*/ 360149 w 720298"/>
                <a:gd name="connsiteY4" fmla="*/ 0 h 720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298" h="720298">
                  <a:moveTo>
                    <a:pt x="360149" y="0"/>
                  </a:moveTo>
                  <a:cubicBezTo>
                    <a:pt x="559054" y="0"/>
                    <a:pt x="720298" y="161244"/>
                    <a:pt x="720298" y="360149"/>
                  </a:cubicBezTo>
                  <a:cubicBezTo>
                    <a:pt x="720298" y="559054"/>
                    <a:pt x="559054" y="720298"/>
                    <a:pt x="360149" y="720298"/>
                  </a:cubicBezTo>
                  <a:cubicBezTo>
                    <a:pt x="161244" y="720298"/>
                    <a:pt x="0" y="559054"/>
                    <a:pt x="0" y="360149"/>
                  </a:cubicBezTo>
                  <a:cubicBezTo>
                    <a:pt x="0" y="161244"/>
                    <a:pt x="161244" y="0"/>
                    <a:pt x="360149" y="0"/>
                  </a:cubicBezTo>
                  <a:close/>
                </a:path>
              </a:pathLst>
            </a:custGeom>
            <a:solidFill>
              <a:schemeClr val="bg1"/>
            </a:solidFill>
            <a:ln w="9525">
              <a:noFill/>
              <a:round/>
              <a:headEnd/>
              <a:tailEnd/>
            </a:ln>
            <a:effectLst>
              <a:outerShdw blurRad="317500" dist="127000" dir="1200000" sx="102000" sy="102000" algn="ctr" rotWithShape="0">
                <a:prstClr val="black">
                  <a:alpha val="30000"/>
                </a:prstClr>
              </a:outerShdw>
            </a:effectLst>
          </p:spPr>
          <p:txBody>
            <a:bodyPr vert="horz" wrap="square" lIns="0" tIns="0" rIns="0" bIns="0" numCol="1" rtlCol="0" anchor="ctr" anchorCtr="0" compatLnSpc="1">
              <a:prstTxWarp prst="textNoShape">
                <a:avLst/>
              </a:prstTxWarp>
            </a:bodyPr>
            <a:lstStyle/>
            <a:p>
              <a:pPr algn="ctr"/>
              <a:r>
                <a:rPr lang="en-US" sz="2000" b="1" dirty="0">
                  <a:latin typeface="Montserrat (Body)"/>
                </a:rPr>
                <a:t>2017</a:t>
              </a:r>
            </a:p>
          </p:txBody>
        </p:sp>
      </p:grpSp>
      <p:sp>
        <p:nvSpPr>
          <p:cNvPr id="80" name="TextBox 79">
            <a:extLst>
              <a:ext uri="{FF2B5EF4-FFF2-40B4-BE49-F238E27FC236}">
                <a16:creationId xmlns:a16="http://schemas.microsoft.com/office/drawing/2014/main" id="{B5F4E0B8-D85B-D972-BC7C-3E78E152A785}"/>
              </a:ext>
            </a:extLst>
          </p:cNvPr>
          <p:cNvSpPr txBox="1"/>
          <p:nvPr/>
        </p:nvSpPr>
        <p:spPr>
          <a:xfrm>
            <a:off x="10729841" y="3659586"/>
            <a:ext cx="1858644" cy="400110"/>
          </a:xfrm>
          <a:prstGeom prst="rect">
            <a:avLst/>
          </a:prstGeom>
          <a:noFill/>
        </p:spPr>
        <p:txBody>
          <a:bodyPr wrap="square" anchor="ctr">
            <a:spAutoFit/>
          </a:bodyPr>
          <a:lstStyle/>
          <a:p>
            <a:pPr marL="285750" indent="-285750">
              <a:buFont typeface="Arial" panose="020B0604020202020204" pitchFamily="34" charset="0"/>
              <a:buChar char="•"/>
            </a:pPr>
            <a:r>
              <a:rPr lang="en-US" sz="1000" b="1" dirty="0">
                <a:latin typeface="Montserrat (Body)"/>
                <a:cs typeface="Mongolian Baiti" panose="03000500000000000000" pitchFamily="66" charset="0"/>
              </a:rPr>
              <a:t>Technical Consultant</a:t>
            </a:r>
            <a:endParaRPr lang="en-US" sz="400" dirty="0">
              <a:latin typeface="Montserrat (Body)"/>
              <a:cs typeface="Mongolian Baiti" panose="03000500000000000000" pitchFamily="66" charset="0"/>
            </a:endParaRPr>
          </a:p>
        </p:txBody>
      </p:sp>
      <p:pic>
        <p:nvPicPr>
          <p:cNvPr id="1026" name="Picture 2" descr="Exam 409: Server Virtualization with Windows Server Hyper-V and System  Center - Credly">
            <a:extLst>
              <a:ext uri="{FF2B5EF4-FFF2-40B4-BE49-F238E27FC236}">
                <a16:creationId xmlns:a16="http://schemas.microsoft.com/office/drawing/2014/main" id="{952F490B-D588-44A6-6573-A20BDADB70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9116" y="4876139"/>
            <a:ext cx="1162882" cy="11628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CSA: Windows Server 2012 - Certified ...">
            <a:extLst>
              <a:ext uri="{FF2B5EF4-FFF2-40B4-BE49-F238E27FC236}">
                <a16:creationId xmlns:a16="http://schemas.microsoft.com/office/drawing/2014/main" id="{1693BA56-B83C-73BF-CE9B-AD2782A52D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96917" y="3445974"/>
            <a:ext cx="981469" cy="9814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hanges to NCEA for 2021 - Nayland College">
            <a:extLst>
              <a:ext uri="{FF2B5EF4-FFF2-40B4-BE49-F238E27FC236}">
                <a16:creationId xmlns:a16="http://schemas.microsoft.com/office/drawing/2014/main" id="{4FD0BEF0-3FF2-D340-F5B3-053227B058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23357" y="4203825"/>
            <a:ext cx="1225290" cy="577048"/>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 descr="Azure AzureAdministratoAssociateBadge">
            <a:extLst>
              <a:ext uri="{FF2B5EF4-FFF2-40B4-BE49-F238E27FC236}">
                <a16:creationId xmlns:a16="http://schemas.microsoft.com/office/drawing/2014/main" id="{322BFE74-1790-8B1E-6EBB-12890EC940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4529" y="709514"/>
            <a:ext cx="1058710" cy="105871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4" descr="AzureDeveloperAssociateBadge">
            <a:extLst>
              <a:ext uri="{FF2B5EF4-FFF2-40B4-BE49-F238E27FC236}">
                <a16:creationId xmlns:a16="http://schemas.microsoft.com/office/drawing/2014/main" id="{3BDE214C-E0D5-71C1-0E25-C1835AA67C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56261" y="1355812"/>
            <a:ext cx="1058710" cy="105871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6" descr="AzureNetworkEngineer_Badge">
            <a:extLst>
              <a:ext uri="{FF2B5EF4-FFF2-40B4-BE49-F238E27FC236}">
                <a16:creationId xmlns:a16="http://schemas.microsoft.com/office/drawing/2014/main" id="{D7D8BEC0-319E-3860-A6E6-04F063BEAD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55937" y="688048"/>
            <a:ext cx="1058710" cy="105871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 descr="AzureSecuriyEngineerBadge">
            <a:extLst>
              <a:ext uri="{FF2B5EF4-FFF2-40B4-BE49-F238E27FC236}">
                <a16:creationId xmlns:a16="http://schemas.microsoft.com/office/drawing/2014/main" id="{713D8691-0CF3-4DBC-ADC9-4B6E5A26130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93406" y="1241582"/>
            <a:ext cx="1058709" cy="1058709"/>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0" descr="AzureSolutionsArchitectBadge">
            <a:extLst>
              <a:ext uri="{FF2B5EF4-FFF2-40B4-BE49-F238E27FC236}">
                <a16:creationId xmlns:a16="http://schemas.microsoft.com/office/drawing/2014/main" id="{3FD8F7BA-318F-C5A3-533D-68BA74BB1A4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69394" y="2387130"/>
            <a:ext cx="1058709" cy="1058709"/>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2" descr="AzureVirtualDesktopSpecialtyBadge">
            <a:extLst>
              <a:ext uri="{FF2B5EF4-FFF2-40B4-BE49-F238E27FC236}">
                <a16:creationId xmlns:a16="http://schemas.microsoft.com/office/drawing/2014/main" id="{E16A5D6E-EEC4-8879-B458-8152F1BD01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35650" y="1452510"/>
            <a:ext cx="1075753" cy="1075753"/>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4" descr="CyberSecurityArchitectBadge">
            <a:extLst>
              <a:ext uri="{FF2B5EF4-FFF2-40B4-BE49-F238E27FC236}">
                <a16:creationId xmlns:a16="http://schemas.microsoft.com/office/drawing/2014/main" id="{EDDCAADC-082B-3E59-AAB1-3F686C0A510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36479" y="425440"/>
            <a:ext cx="1057810" cy="105781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F84D36C1-0428-5DB4-B9DE-40C4290F7BD5}"/>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9211" b="93860" l="5430" r="93213">
                        <a14:foregroundMark x1="5882" y1="47807" x2="5882" y2="47807"/>
                        <a14:foregroundMark x1="59729" y1="94298" x2="59729" y2="94298"/>
                        <a14:foregroundMark x1="93213" y1="64035" x2="93213" y2="64035"/>
                      </a14:backgroundRemoval>
                    </a14:imgEffect>
                  </a14:imgLayer>
                </a14:imgProps>
              </a:ext>
            </a:extLst>
          </a:blip>
          <a:stretch>
            <a:fillRect/>
          </a:stretch>
        </p:blipFill>
        <p:spPr>
          <a:xfrm>
            <a:off x="10031746" y="-6461"/>
            <a:ext cx="493765" cy="509404"/>
          </a:xfrm>
          <a:prstGeom prst="rect">
            <a:avLst/>
          </a:prstGeom>
        </p:spPr>
      </p:pic>
      <p:pic>
        <p:nvPicPr>
          <p:cNvPr id="91" name="Picture 90">
            <a:extLst>
              <a:ext uri="{FF2B5EF4-FFF2-40B4-BE49-F238E27FC236}">
                <a16:creationId xmlns:a16="http://schemas.microsoft.com/office/drawing/2014/main" id="{A17DBA2E-F51D-5DD4-EB9D-B835F4D4513B}"/>
              </a:ext>
            </a:extLst>
          </p:cNvPr>
          <p:cNvPicPr>
            <a:picLocks noChangeAspect="1"/>
          </p:cNvPicPr>
          <p:nvPr/>
        </p:nvPicPr>
        <p:blipFill>
          <a:blip r:embed="rId15"/>
          <a:stretch>
            <a:fillRect/>
          </a:stretch>
        </p:blipFill>
        <p:spPr>
          <a:xfrm>
            <a:off x="9375232" y="-35247"/>
            <a:ext cx="554784" cy="566977"/>
          </a:xfrm>
          <a:prstGeom prst="rect">
            <a:avLst/>
          </a:prstGeom>
        </p:spPr>
      </p:pic>
      <p:pic>
        <p:nvPicPr>
          <p:cNvPr id="92" name="Picture 91">
            <a:extLst>
              <a:ext uri="{FF2B5EF4-FFF2-40B4-BE49-F238E27FC236}">
                <a16:creationId xmlns:a16="http://schemas.microsoft.com/office/drawing/2014/main" id="{9DC980BB-D395-E8B9-8D9A-EC7E99F205D7}"/>
              </a:ext>
            </a:extLst>
          </p:cNvPr>
          <p:cNvPicPr>
            <a:picLocks noChangeAspect="1"/>
          </p:cNvPicPr>
          <p:nvPr/>
        </p:nvPicPr>
        <p:blipFill>
          <a:blip r:embed="rId16"/>
          <a:stretch>
            <a:fillRect/>
          </a:stretch>
        </p:blipFill>
        <p:spPr>
          <a:xfrm>
            <a:off x="10744873" y="995440"/>
            <a:ext cx="474114" cy="474114"/>
          </a:xfrm>
          <a:prstGeom prst="rect">
            <a:avLst/>
          </a:prstGeom>
        </p:spPr>
      </p:pic>
      <p:pic>
        <p:nvPicPr>
          <p:cNvPr id="93" name="Picture 92">
            <a:extLst>
              <a:ext uri="{FF2B5EF4-FFF2-40B4-BE49-F238E27FC236}">
                <a16:creationId xmlns:a16="http://schemas.microsoft.com/office/drawing/2014/main" id="{E42F9DF7-A56D-E314-B8D6-CAAB164A054A}"/>
              </a:ext>
            </a:extLst>
          </p:cNvPr>
          <p:cNvPicPr>
            <a:picLocks noChangeAspect="1"/>
          </p:cNvPicPr>
          <p:nvPr/>
        </p:nvPicPr>
        <p:blipFill>
          <a:blip r:embed="rId17"/>
          <a:stretch>
            <a:fillRect/>
          </a:stretch>
        </p:blipFill>
        <p:spPr>
          <a:xfrm>
            <a:off x="405160" y="531730"/>
            <a:ext cx="2993168" cy="4051237"/>
          </a:xfrm>
          <a:prstGeom prst="rect">
            <a:avLst/>
          </a:prstGeom>
        </p:spPr>
      </p:pic>
      <p:sp>
        <p:nvSpPr>
          <p:cNvPr id="2" name="TextBox 1">
            <a:extLst>
              <a:ext uri="{FF2B5EF4-FFF2-40B4-BE49-F238E27FC236}">
                <a16:creationId xmlns:a16="http://schemas.microsoft.com/office/drawing/2014/main" id="{72C94539-5654-6AFD-C3A4-3900813C6A57}"/>
              </a:ext>
            </a:extLst>
          </p:cNvPr>
          <p:cNvSpPr txBox="1"/>
          <p:nvPr/>
        </p:nvSpPr>
        <p:spPr>
          <a:xfrm>
            <a:off x="2290003" y="6138888"/>
            <a:ext cx="1858644" cy="246221"/>
          </a:xfrm>
          <a:prstGeom prst="rect">
            <a:avLst/>
          </a:prstGeom>
          <a:noFill/>
        </p:spPr>
        <p:txBody>
          <a:bodyPr wrap="square" anchor="ctr">
            <a:spAutoFit/>
          </a:bodyPr>
          <a:lstStyle/>
          <a:p>
            <a:pPr marL="285750" indent="-285750">
              <a:buFont typeface="Arial" panose="020B0604020202020204" pitchFamily="34" charset="0"/>
              <a:buChar char="•"/>
            </a:pPr>
            <a:r>
              <a:rPr lang="en-US" sz="1000" b="1" dirty="0">
                <a:latin typeface="Montserrat (Body)"/>
                <a:cs typeface="Mongolian Baiti" panose="03000500000000000000" pitchFamily="66" charset="0"/>
              </a:rPr>
              <a:t>IT Technician</a:t>
            </a:r>
            <a:endParaRPr lang="en-US" sz="400" dirty="0">
              <a:latin typeface="Montserrat (Body)"/>
              <a:cs typeface="Mongolian Baiti" panose="03000500000000000000" pitchFamily="66" charset="0"/>
            </a:endParaRPr>
          </a:p>
        </p:txBody>
      </p:sp>
    </p:spTree>
    <p:extLst>
      <p:ext uri="{BB962C8B-B14F-4D97-AF65-F5344CB8AC3E}">
        <p14:creationId xmlns:p14="http://schemas.microsoft.com/office/powerpoint/2010/main" val="90705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91F43F3-F74C-929F-814A-72BAC5694BB3}"/>
              </a:ext>
            </a:extLst>
          </p:cNvPr>
          <p:cNvSpPr txBox="1">
            <a:spLocks/>
          </p:cNvSpPr>
          <p:nvPr/>
        </p:nvSpPr>
        <p:spPr>
          <a:xfrm>
            <a:off x="184683" y="2309759"/>
            <a:ext cx="6865626" cy="67710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mj-lt"/>
                <a:ea typeface="+mn-ea"/>
                <a:cs typeface="Segoe UI" pitchFamily="34" charset="0"/>
              </a:defRPr>
            </a:lvl1pPr>
          </a:lstStyle>
          <a:p>
            <a:pPr algn="ctr"/>
            <a:r>
              <a:rPr lang="en-US" sz="4400" dirty="0"/>
              <a:t>Azure Cloud Commanders</a:t>
            </a:r>
            <a:endParaRPr lang="en-NZ" sz="4000" dirty="0"/>
          </a:p>
        </p:txBody>
      </p:sp>
      <p:pic>
        <p:nvPicPr>
          <p:cNvPr id="6" name="Picture 5">
            <a:extLst>
              <a:ext uri="{FF2B5EF4-FFF2-40B4-BE49-F238E27FC236}">
                <a16:creationId xmlns:a16="http://schemas.microsoft.com/office/drawing/2014/main" id="{7E891377-9F42-FCBD-9758-AF7EE5590061}"/>
              </a:ext>
            </a:extLst>
          </p:cNvPr>
          <p:cNvPicPr>
            <a:picLocks noChangeAspect="1"/>
          </p:cNvPicPr>
          <p:nvPr/>
        </p:nvPicPr>
        <p:blipFill>
          <a:blip r:embed="rId3"/>
          <a:stretch>
            <a:fillRect/>
          </a:stretch>
        </p:blipFill>
        <p:spPr>
          <a:xfrm>
            <a:off x="184683" y="79175"/>
            <a:ext cx="5828571" cy="1104762"/>
          </a:xfrm>
          <a:prstGeom prst="rect">
            <a:avLst/>
          </a:prstGeom>
        </p:spPr>
      </p:pic>
      <p:sp>
        <p:nvSpPr>
          <p:cNvPr id="9" name="Title 1">
            <a:extLst>
              <a:ext uri="{FF2B5EF4-FFF2-40B4-BE49-F238E27FC236}">
                <a16:creationId xmlns:a16="http://schemas.microsoft.com/office/drawing/2014/main" id="{9A355ECC-FBFB-EBA8-6F7E-1B5614508F4B}"/>
              </a:ext>
            </a:extLst>
          </p:cNvPr>
          <p:cNvSpPr txBox="1">
            <a:spLocks/>
          </p:cNvSpPr>
          <p:nvPr/>
        </p:nvSpPr>
        <p:spPr>
          <a:xfrm>
            <a:off x="-521414" y="2902530"/>
            <a:ext cx="6865626"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mj-lt"/>
                <a:ea typeface="+mn-ea"/>
                <a:cs typeface="Segoe UI" pitchFamily="34" charset="0"/>
              </a:defRPr>
            </a:lvl1pPr>
          </a:lstStyle>
          <a:p>
            <a:pPr algn="ctr"/>
            <a:r>
              <a:rPr lang="en-US" dirty="0"/>
              <a:t>Microsoft Learning Room</a:t>
            </a:r>
            <a:endParaRPr lang="en-NZ" sz="3200" dirty="0"/>
          </a:p>
        </p:txBody>
      </p:sp>
      <p:pic>
        <p:nvPicPr>
          <p:cNvPr id="7" name="Picture 6" descr="A blue and white logo&#10;&#10;Description automatically generated">
            <a:extLst>
              <a:ext uri="{FF2B5EF4-FFF2-40B4-BE49-F238E27FC236}">
                <a16:creationId xmlns:a16="http://schemas.microsoft.com/office/drawing/2014/main" id="{7E184065-3C7A-87A0-8348-0D7F07D2A89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47754" y1="31543" x2="49219" y2="30273"/>
                        <a14:foregroundMark x1="49707" y1="30664" x2="48730" y2="30273"/>
                        <a14:foregroundMark x1="50195" y1="31055" x2="50586" y2="29883"/>
                        <a14:foregroundMark x1="50586" y1="30078" x2="47754" y2="31055"/>
                        <a14:backgroundMark x1="20215" y1="43555" x2="20215" y2="43555"/>
                        <a14:backgroundMark x1="21680" y1="38184" x2="37012" y2="23047"/>
                        <a14:backgroundMark x1="37012" y1="23047" x2="45313" y2="20020"/>
                        <a14:backgroundMark x1="45313" y1="20020" x2="54590" y2="20117"/>
                        <a14:backgroundMark x1="54590" y1="20117" x2="63184" y2="22461"/>
                        <a14:backgroundMark x1="63184" y1="22461" x2="76074" y2="32813"/>
                        <a14:backgroundMark x1="76074" y1="32813" x2="79199" y2="40332"/>
                        <a14:backgroundMark x1="79199" y1="40332" x2="79980" y2="52344"/>
                        <a14:backgroundMark x1="79980" y1="52344" x2="77051" y2="64160"/>
                        <a14:backgroundMark x1="77051" y1="64160" x2="69531" y2="74219"/>
                        <a14:backgroundMark x1="69531" y1="74219" x2="59570" y2="78906"/>
                        <a14:backgroundMark x1="59570" y1="78906" x2="37598" y2="77051"/>
                        <a14:backgroundMark x1="37598" y1="77051" x2="30273" y2="73340"/>
                        <a14:backgroundMark x1="30273" y1="73340" x2="21484" y2="56250"/>
                        <a14:backgroundMark x1="21484" y1="56250" x2="19434" y2="44629"/>
                        <a14:backgroundMark x1="19434" y1="44629" x2="23145" y2="36621"/>
                        <a14:backgroundMark x1="66016" y1="38379" x2="66016" y2="38379"/>
                        <a14:backgroundMark x1="27441" y1="52930" x2="27441" y2="52930"/>
                        <a14:backgroundMark x1="71777" y1="52734" x2="71777" y2="52734"/>
                        <a14:backgroundMark x1="62891" y1="62793" x2="62891" y2="62793"/>
                      </a14:backgroundRemoval>
                    </a14:imgEffect>
                  </a14:imgLayer>
                </a14:imgProps>
              </a:ext>
              <a:ext uri="{28A0092B-C50C-407E-A947-70E740481C1C}">
                <a14:useLocalDpi xmlns:a14="http://schemas.microsoft.com/office/drawing/2010/main" val="0"/>
              </a:ext>
            </a:extLst>
          </a:blip>
          <a:stretch>
            <a:fillRect/>
          </a:stretch>
        </p:blipFill>
        <p:spPr>
          <a:xfrm>
            <a:off x="1070253" y="-884408"/>
            <a:ext cx="4313408" cy="4313408"/>
          </a:xfrm>
          <a:prstGeom prst="rect">
            <a:avLst/>
          </a:prstGeom>
        </p:spPr>
      </p:pic>
      <p:pic>
        <p:nvPicPr>
          <p:cNvPr id="3" name="Picture 2" descr="A qr code on a white background&#10;&#10;Description automatically generated">
            <a:extLst>
              <a:ext uri="{FF2B5EF4-FFF2-40B4-BE49-F238E27FC236}">
                <a16:creationId xmlns:a16="http://schemas.microsoft.com/office/drawing/2014/main" id="{6B3C3184-058E-4FBE-DE25-C645B88465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99276" y="408194"/>
            <a:ext cx="3803130" cy="3803130"/>
          </a:xfrm>
          <a:prstGeom prst="rect">
            <a:avLst/>
          </a:prstGeom>
        </p:spPr>
      </p:pic>
      <p:pic>
        <p:nvPicPr>
          <p:cNvPr id="2" name="Picture 1">
            <a:extLst>
              <a:ext uri="{FF2B5EF4-FFF2-40B4-BE49-F238E27FC236}">
                <a16:creationId xmlns:a16="http://schemas.microsoft.com/office/drawing/2014/main" id="{ED01C129-9016-6FD6-7F30-5305EE144AD6}"/>
              </a:ext>
            </a:extLst>
          </p:cNvPr>
          <p:cNvPicPr>
            <a:picLocks noChangeAspect="1"/>
          </p:cNvPicPr>
          <p:nvPr/>
        </p:nvPicPr>
        <p:blipFill>
          <a:blip r:embed="rId7"/>
          <a:stretch>
            <a:fillRect/>
          </a:stretch>
        </p:blipFill>
        <p:spPr>
          <a:xfrm>
            <a:off x="336509" y="3579638"/>
            <a:ext cx="7611737" cy="30392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5710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blue and white logo&#10;&#10;Description automatically generated">
            <a:extLst>
              <a:ext uri="{FF2B5EF4-FFF2-40B4-BE49-F238E27FC236}">
                <a16:creationId xmlns:a16="http://schemas.microsoft.com/office/drawing/2014/main" id="{B6CDD893-12FF-8C9D-1624-2B1174230C90}"/>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7754" y1="31543" x2="49219" y2="30273"/>
                        <a14:foregroundMark x1="49707" y1="30664" x2="48730" y2="30273"/>
                        <a14:foregroundMark x1="50195" y1="31055" x2="50586" y2="29883"/>
                        <a14:foregroundMark x1="50586" y1="30078" x2="47754" y2="31055"/>
                        <a14:backgroundMark x1="20215" y1="43555" x2="20215" y2="43555"/>
                        <a14:backgroundMark x1="21680" y1="38184" x2="37012" y2="23047"/>
                        <a14:backgroundMark x1="37012" y1="23047" x2="45313" y2="20020"/>
                        <a14:backgroundMark x1="45313" y1="20020" x2="54590" y2="20117"/>
                        <a14:backgroundMark x1="54590" y1="20117" x2="63184" y2="22461"/>
                        <a14:backgroundMark x1="63184" y1="22461" x2="76074" y2="32813"/>
                        <a14:backgroundMark x1="76074" y1="32813" x2="79199" y2="40332"/>
                        <a14:backgroundMark x1="79199" y1="40332" x2="79980" y2="52344"/>
                        <a14:backgroundMark x1="79980" y1="52344" x2="77051" y2="64160"/>
                        <a14:backgroundMark x1="77051" y1="64160" x2="69531" y2="74219"/>
                        <a14:backgroundMark x1="69531" y1="74219" x2="59570" y2="78906"/>
                        <a14:backgroundMark x1="59570" y1="78906" x2="37598" y2="77051"/>
                        <a14:backgroundMark x1="37598" y1="77051" x2="30273" y2="73340"/>
                        <a14:backgroundMark x1="30273" y1="73340" x2="21484" y2="56250"/>
                        <a14:backgroundMark x1="21484" y1="56250" x2="19434" y2="44629"/>
                        <a14:backgroundMark x1="19434" y1="44629" x2="23145" y2="36621"/>
                        <a14:backgroundMark x1="66016" y1="38379" x2="66016" y2="38379"/>
                        <a14:backgroundMark x1="27441" y1="52930" x2="27441" y2="52930"/>
                        <a14:backgroundMark x1="71777" y1="52734" x2="71777" y2="52734"/>
                        <a14:backgroundMark x1="62891" y1="62793" x2="62891" y2="62793"/>
                      </a14:backgroundRemoval>
                    </a14:imgEffect>
                  </a14:imgLayer>
                </a14:imgProps>
              </a:ext>
              <a:ext uri="{28A0092B-C50C-407E-A947-70E740481C1C}">
                <a14:useLocalDpi xmlns:a14="http://schemas.microsoft.com/office/drawing/2010/main" val="0"/>
              </a:ext>
            </a:extLst>
          </a:blip>
          <a:stretch>
            <a:fillRect/>
          </a:stretch>
        </p:blipFill>
        <p:spPr>
          <a:xfrm>
            <a:off x="3512387" y="845387"/>
            <a:ext cx="5167225" cy="5167225"/>
          </a:xfrm>
          <a:prstGeom prst="rect">
            <a:avLst/>
          </a:prstGeom>
        </p:spPr>
      </p:pic>
      <p:sp>
        <p:nvSpPr>
          <p:cNvPr id="12" name="Title 1">
            <a:extLst>
              <a:ext uri="{FF2B5EF4-FFF2-40B4-BE49-F238E27FC236}">
                <a16:creationId xmlns:a16="http://schemas.microsoft.com/office/drawing/2014/main" id="{1752AC62-C76F-81F2-A996-2CD9A3B99073}"/>
              </a:ext>
            </a:extLst>
          </p:cNvPr>
          <p:cNvSpPr txBox="1">
            <a:spLocks/>
          </p:cNvSpPr>
          <p:nvPr/>
        </p:nvSpPr>
        <p:spPr>
          <a:xfrm>
            <a:off x="2663186" y="5106469"/>
            <a:ext cx="6865626"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mj-lt"/>
                <a:ea typeface="+mn-ea"/>
                <a:cs typeface="Segoe UI" pitchFamily="34" charset="0"/>
              </a:defRPr>
            </a:lvl1pPr>
          </a:lstStyle>
          <a:p>
            <a:pPr algn="ctr"/>
            <a:r>
              <a:rPr lang="en-US" dirty="0">
                <a:solidFill>
                  <a:schemeClr val="tx1"/>
                </a:solidFill>
              </a:rPr>
              <a:t>Microsoft Learning Community</a:t>
            </a:r>
            <a:endParaRPr lang="en-NZ" sz="3200" dirty="0">
              <a:solidFill>
                <a:schemeClr val="tx1"/>
              </a:solidFill>
            </a:endParaRPr>
          </a:p>
        </p:txBody>
      </p:sp>
      <p:sp>
        <p:nvSpPr>
          <p:cNvPr id="13" name="Speech Bubble: Oval 12">
            <a:extLst>
              <a:ext uri="{FF2B5EF4-FFF2-40B4-BE49-F238E27FC236}">
                <a16:creationId xmlns:a16="http://schemas.microsoft.com/office/drawing/2014/main" id="{FF962414-F508-BE36-D04B-9A988667081A}"/>
              </a:ext>
            </a:extLst>
          </p:cNvPr>
          <p:cNvSpPr/>
          <p:nvPr/>
        </p:nvSpPr>
        <p:spPr>
          <a:xfrm>
            <a:off x="7824158" y="1112850"/>
            <a:ext cx="3709358" cy="1164524"/>
          </a:xfrm>
          <a:prstGeom prst="wedgeEllipseCallout">
            <a:avLst>
              <a:gd name="adj1" fmla="val -50040"/>
              <a:gd name="adj2" fmla="val 84278"/>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NZ"/>
          </a:p>
        </p:txBody>
      </p:sp>
      <p:sp>
        <p:nvSpPr>
          <p:cNvPr id="14" name="TextBox 13">
            <a:extLst>
              <a:ext uri="{FF2B5EF4-FFF2-40B4-BE49-F238E27FC236}">
                <a16:creationId xmlns:a16="http://schemas.microsoft.com/office/drawing/2014/main" id="{E7C97413-084C-4346-795B-613128DFCA28}"/>
              </a:ext>
            </a:extLst>
          </p:cNvPr>
          <p:cNvSpPr txBox="1"/>
          <p:nvPr/>
        </p:nvSpPr>
        <p:spPr>
          <a:xfrm>
            <a:off x="-1" y="6289486"/>
            <a:ext cx="2147977" cy="369332"/>
          </a:xfrm>
          <a:prstGeom prst="rect">
            <a:avLst/>
          </a:prstGeom>
          <a:noFill/>
        </p:spPr>
        <p:txBody>
          <a:bodyPr wrap="square">
            <a:spAutoFit/>
          </a:bodyPr>
          <a:lstStyle/>
          <a:p>
            <a:pPr marL="12700">
              <a:lnSpc>
                <a:spcPct val="100000"/>
              </a:lnSpc>
              <a:spcBef>
                <a:spcPts val="50"/>
              </a:spcBef>
            </a:pPr>
            <a:r>
              <a:rPr lang="en-US" spc="20" dirty="0"/>
              <a:t>November 2024</a:t>
            </a:r>
            <a:endParaRPr lang="en-US" spc="-10" dirty="0"/>
          </a:p>
        </p:txBody>
      </p:sp>
      <p:sp>
        <p:nvSpPr>
          <p:cNvPr id="16" name="TextBox 15">
            <a:extLst>
              <a:ext uri="{FF2B5EF4-FFF2-40B4-BE49-F238E27FC236}">
                <a16:creationId xmlns:a16="http://schemas.microsoft.com/office/drawing/2014/main" id="{957E87E8-D28F-EFC8-8BD1-C2981D96E338}"/>
              </a:ext>
            </a:extLst>
          </p:cNvPr>
          <p:cNvSpPr txBox="1"/>
          <p:nvPr/>
        </p:nvSpPr>
        <p:spPr>
          <a:xfrm>
            <a:off x="8354992" y="1323358"/>
            <a:ext cx="2954238" cy="738664"/>
          </a:xfrm>
          <a:prstGeom prst="rect">
            <a:avLst/>
          </a:prstGeom>
          <a:noFill/>
        </p:spPr>
        <p:txBody>
          <a:bodyPr wrap="square">
            <a:spAutoFit/>
          </a:bodyPr>
          <a:lstStyle/>
          <a:p>
            <a:pPr algn="ctr"/>
            <a:r>
              <a:rPr lang="en-US" sz="1400" dirty="0">
                <a:solidFill>
                  <a:schemeClr val="bg1"/>
                </a:solidFill>
              </a:rPr>
              <a:t>It helped me change my career to the Tech industry. That and a portfolio &amp; blog.</a:t>
            </a:r>
            <a:endParaRPr lang="en-NZ" sz="1400" dirty="0">
              <a:solidFill>
                <a:schemeClr val="bg1"/>
              </a:solidFill>
            </a:endParaRPr>
          </a:p>
        </p:txBody>
      </p:sp>
      <p:sp>
        <p:nvSpPr>
          <p:cNvPr id="17" name="Speech Bubble: Oval 16">
            <a:extLst>
              <a:ext uri="{FF2B5EF4-FFF2-40B4-BE49-F238E27FC236}">
                <a16:creationId xmlns:a16="http://schemas.microsoft.com/office/drawing/2014/main" id="{EEFDD8AB-CB92-434C-82CC-3BB56C02A239}"/>
              </a:ext>
            </a:extLst>
          </p:cNvPr>
          <p:cNvSpPr/>
          <p:nvPr/>
        </p:nvSpPr>
        <p:spPr>
          <a:xfrm>
            <a:off x="511834" y="199182"/>
            <a:ext cx="3709358" cy="2751826"/>
          </a:xfrm>
          <a:prstGeom prst="wedgeEllipseCallout">
            <a:avLst>
              <a:gd name="adj1" fmla="val 49728"/>
              <a:gd name="adj2" fmla="val 32596"/>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NZ"/>
          </a:p>
        </p:txBody>
      </p:sp>
      <p:sp>
        <p:nvSpPr>
          <p:cNvPr id="18" name="TextBox 17">
            <a:extLst>
              <a:ext uri="{FF2B5EF4-FFF2-40B4-BE49-F238E27FC236}">
                <a16:creationId xmlns:a16="http://schemas.microsoft.com/office/drawing/2014/main" id="{AE0F9DE0-66F7-25D1-D184-F672A0467E60}"/>
              </a:ext>
            </a:extLst>
          </p:cNvPr>
          <p:cNvSpPr txBox="1"/>
          <p:nvPr/>
        </p:nvSpPr>
        <p:spPr>
          <a:xfrm>
            <a:off x="806569" y="699512"/>
            <a:ext cx="3161583" cy="2031325"/>
          </a:xfrm>
          <a:prstGeom prst="rect">
            <a:avLst/>
          </a:prstGeom>
          <a:noFill/>
        </p:spPr>
        <p:txBody>
          <a:bodyPr wrap="square">
            <a:spAutoFit/>
          </a:bodyPr>
          <a:lstStyle/>
          <a:p>
            <a:pPr algn="ctr"/>
            <a:r>
              <a:rPr lang="en-US" sz="1400" dirty="0">
                <a:solidFill>
                  <a:schemeClr val="bg1"/>
                </a:solidFill>
              </a:rPr>
              <a:t>Certificates have not only changed not only my career but also my life. Just getting the certs is not enough. You have to keep current and practice to stay relevant. Without all the work, certs are just "a piece of paper". And that's how it changed my life. I now read blogs, learn, whitepapers and books.</a:t>
            </a:r>
            <a:endParaRPr lang="en-NZ" sz="1400" dirty="0">
              <a:solidFill>
                <a:schemeClr val="bg1"/>
              </a:solidFill>
            </a:endParaRPr>
          </a:p>
        </p:txBody>
      </p:sp>
      <p:sp>
        <p:nvSpPr>
          <p:cNvPr id="19" name="Speech Bubble: Oval 18">
            <a:extLst>
              <a:ext uri="{FF2B5EF4-FFF2-40B4-BE49-F238E27FC236}">
                <a16:creationId xmlns:a16="http://schemas.microsoft.com/office/drawing/2014/main" id="{EAA9BD55-591B-15FC-5623-1B2A73A66617}"/>
              </a:ext>
            </a:extLst>
          </p:cNvPr>
          <p:cNvSpPr/>
          <p:nvPr/>
        </p:nvSpPr>
        <p:spPr>
          <a:xfrm>
            <a:off x="8474015" y="2487882"/>
            <a:ext cx="3709358" cy="2820440"/>
          </a:xfrm>
          <a:prstGeom prst="wedgeEllipseCallout">
            <a:avLst>
              <a:gd name="adj1" fmla="val -69110"/>
              <a:gd name="adj2" fmla="val 6818"/>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NZ"/>
          </a:p>
        </p:txBody>
      </p:sp>
      <p:sp>
        <p:nvSpPr>
          <p:cNvPr id="21" name="TextBox 20">
            <a:extLst>
              <a:ext uri="{FF2B5EF4-FFF2-40B4-BE49-F238E27FC236}">
                <a16:creationId xmlns:a16="http://schemas.microsoft.com/office/drawing/2014/main" id="{3FD30695-5B4D-CAAA-0DE6-AE6A9C53A744}"/>
              </a:ext>
            </a:extLst>
          </p:cNvPr>
          <p:cNvSpPr txBox="1"/>
          <p:nvPr/>
        </p:nvSpPr>
        <p:spPr>
          <a:xfrm>
            <a:off x="9064548" y="2613371"/>
            <a:ext cx="2528291" cy="2677656"/>
          </a:xfrm>
          <a:prstGeom prst="rect">
            <a:avLst/>
          </a:prstGeom>
          <a:noFill/>
        </p:spPr>
        <p:txBody>
          <a:bodyPr wrap="square">
            <a:spAutoFit/>
          </a:bodyPr>
          <a:lstStyle/>
          <a:p>
            <a:pPr algn="ctr"/>
            <a:r>
              <a:rPr lang="en-US" sz="1400" dirty="0">
                <a:solidFill>
                  <a:schemeClr val="bg1"/>
                </a:solidFill>
              </a:rPr>
              <a:t>It helps to proof to your potential employer you are qualified, but does not replace you showing that you’re qualified of delivering in the said position. </a:t>
            </a:r>
            <a:br>
              <a:rPr lang="en-US" sz="1400" dirty="0">
                <a:solidFill>
                  <a:schemeClr val="bg1"/>
                </a:solidFill>
              </a:rPr>
            </a:br>
            <a:br>
              <a:rPr lang="en-US" sz="1400" dirty="0">
                <a:solidFill>
                  <a:schemeClr val="bg1"/>
                </a:solidFill>
              </a:rPr>
            </a:br>
            <a:r>
              <a:rPr lang="en-US" sz="1400" dirty="0">
                <a:solidFill>
                  <a:schemeClr val="bg1"/>
                </a:solidFill>
              </a:rPr>
              <a:t>That’s my opinion on certification, it’s a nice to have, but don’t stop there, keep on yourself in the new technologies.</a:t>
            </a:r>
            <a:endParaRPr lang="en-NZ" sz="1400" dirty="0">
              <a:solidFill>
                <a:schemeClr val="bg1"/>
              </a:solidFill>
            </a:endParaRPr>
          </a:p>
        </p:txBody>
      </p:sp>
      <p:sp>
        <p:nvSpPr>
          <p:cNvPr id="22" name="Speech Bubble: Oval 21">
            <a:extLst>
              <a:ext uri="{FF2B5EF4-FFF2-40B4-BE49-F238E27FC236}">
                <a16:creationId xmlns:a16="http://schemas.microsoft.com/office/drawing/2014/main" id="{AEBC5060-E9AA-0CB7-D82E-8CAB694C1BA7}"/>
              </a:ext>
            </a:extLst>
          </p:cNvPr>
          <p:cNvSpPr/>
          <p:nvPr/>
        </p:nvSpPr>
        <p:spPr>
          <a:xfrm>
            <a:off x="251226" y="4022173"/>
            <a:ext cx="3709358" cy="1164524"/>
          </a:xfrm>
          <a:prstGeom prst="wedgeEllipseCallout">
            <a:avLst>
              <a:gd name="adj1" fmla="val 64844"/>
              <a:gd name="adj2" fmla="val -87580"/>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NZ"/>
          </a:p>
        </p:txBody>
      </p:sp>
      <p:sp>
        <p:nvSpPr>
          <p:cNvPr id="23" name="TextBox 22">
            <a:extLst>
              <a:ext uri="{FF2B5EF4-FFF2-40B4-BE49-F238E27FC236}">
                <a16:creationId xmlns:a16="http://schemas.microsoft.com/office/drawing/2014/main" id="{5E208240-BE2E-8DC7-48C4-12AF1632F451}"/>
              </a:ext>
            </a:extLst>
          </p:cNvPr>
          <p:cNvSpPr txBox="1"/>
          <p:nvPr/>
        </p:nvSpPr>
        <p:spPr>
          <a:xfrm>
            <a:off x="716255" y="4201555"/>
            <a:ext cx="2954238" cy="738664"/>
          </a:xfrm>
          <a:prstGeom prst="rect">
            <a:avLst/>
          </a:prstGeom>
          <a:noFill/>
        </p:spPr>
        <p:txBody>
          <a:bodyPr wrap="square">
            <a:spAutoFit/>
          </a:bodyPr>
          <a:lstStyle/>
          <a:p>
            <a:pPr algn="ctr"/>
            <a:r>
              <a:rPr lang="en-US" sz="1400" dirty="0">
                <a:solidFill>
                  <a:schemeClr val="bg1"/>
                </a:solidFill>
              </a:rPr>
              <a:t>Webinars are great, I attend as often as possible, it’s a good way to see the emerging trends in any industry.</a:t>
            </a:r>
            <a:endParaRPr lang="en-NZ" sz="1400" dirty="0">
              <a:solidFill>
                <a:schemeClr val="bg1"/>
              </a:solidFill>
            </a:endParaRPr>
          </a:p>
        </p:txBody>
      </p:sp>
    </p:spTree>
    <p:extLst>
      <p:ext uri="{BB962C8B-B14F-4D97-AF65-F5344CB8AC3E}">
        <p14:creationId xmlns:p14="http://schemas.microsoft.com/office/powerpoint/2010/main" val="274674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FCB8A5-B475-9CC9-620C-E280AB01A7C1}"/>
            </a:ext>
          </a:extLst>
        </p:cNvPr>
        <p:cNvGrpSpPr/>
        <p:nvPr/>
      </p:nvGrpSpPr>
      <p:grpSpPr>
        <a:xfrm>
          <a:off x="0" y="0"/>
          <a:ext cx="0" cy="0"/>
          <a:chOff x="0" y="0"/>
          <a:chExt cx="0" cy="0"/>
        </a:xfrm>
      </p:grpSpPr>
      <p:grpSp>
        <p:nvGrpSpPr>
          <p:cNvPr id="6" name="Group 5" descr="Microsoft Certifications">
            <a:extLst>
              <a:ext uri="{FF2B5EF4-FFF2-40B4-BE49-F238E27FC236}">
                <a16:creationId xmlns:a16="http://schemas.microsoft.com/office/drawing/2014/main" id="{17741D02-F393-281A-A451-F2D8C8921D92}"/>
              </a:ext>
            </a:extLst>
          </p:cNvPr>
          <p:cNvGrpSpPr/>
          <p:nvPr/>
        </p:nvGrpSpPr>
        <p:grpSpPr>
          <a:xfrm>
            <a:off x="7220304" y="1178090"/>
            <a:ext cx="3638286" cy="4821645"/>
            <a:chOff x="1257964" y="1656856"/>
            <a:chExt cx="3638286" cy="4821645"/>
          </a:xfrm>
        </p:grpSpPr>
        <p:sp>
          <p:nvSpPr>
            <p:cNvPr id="7" name="Rounded Rectangle 3_1">
              <a:hlinkClick r:id="rId3"/>
              <a:extLst>
                <a:ext uri="{FF2B5EF4-FFF2-40B4-BE49-F238E27FC236}">
                  <a16:creationId xmlns:a16="http://schemas.microsoft.com/office/drawing/2014/main" id="{9408D0F8-2904-21B7-7B97-B6FDCCDB5B61}"/>
                </a:ext>
              </a:extLst>
            </p:cNvPr>
            <p:cNvSpPr/>
            <p:nvPr/>
          </p:nvSpPr>
          <p:spPr>
            <a:xfrm>
              <a:off x="1257964" y="1656856"/>
              <a:ext cx="3638286" cy="4821645"/>
            </a:xfrm>
            <a:prstGeom prst="roundRect">
              <a:avLst>
                <a:gd name="adj" fmla="val 8125"/>
              </a:avLst>
            </a:prstGeom>
            <a:solidFill>
              <a:schemeClr val="bg1"/>
            </a:solidFill>
            <a:ln w="38100">
              <a:solidFill>
                <a:srgbClr val="8DC8E8"/>
              </a:solidFill>
            </a:ln>
            <a:effectLst>
              <a:glow rad="1905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lIns="274320" tIns="182880" rIns="274320" bIns="182880" rtlCol="0" anchor="ctr"/>
            <a:lstStyle/>
            <a:p>
              <a:endParaRPr lang="en-US"/>
            </a:p>
          </p:txBody>
        </p:sp>
        <p:pic>
          <p:nvPicPr>
            <p:cNvPr id="8" name="Picture 7">
              <a:extLst>
                <a:ext uri="{FF2B5EF4-FFF2-40B4-BE49-F238E27FC236}">
                  <a16:creationId xmlns:a16="http://schemas.microsoft.com/office/drawing/2014/main" id="{F70D47A1-CE2A-3942-65FD-9CF341A6DE25}"/>
                </a:ext>
              </a:extLst>
            </p:cNvPr>
            <p:cNvPicPr>
              <a:picLocks noChangeAspect="1"/>
            </p:cNvPicPr>
            <p:nvPr/>
          </p:nvPicPr>
          <p:blipFill>
            <a:blip r:embed="rId4"/>
            <a:srcRect/>
            <a:stretch/>
          </p:blipFill>
          <p:spPr>
            <a:xfrm>
              <a:off x="2669135" y="1997154"/>
              <a:ext cx="815945" cy="898492"/>
            </a:xfrm>
            <a:prstGeom prst="rect">
              <a:avLst/>
            </a:prstGeom>
          </p:spPr>
        </p:pic>
        <p:sp>
          <p:nvSpPr>
            <p:cNvPr id="9" name="TextBox 8">
              <a:extLst>
                <a:ext uri="{FF2B5EF4-FFF2-40B4-BE49-F238E27FC236}">
                  <a16:creationId xmlns:a16="http://schemas.microsoft.com/office/drawing/2014/main" id="{96B9BB33-5382-3699-A3A6-DDC1A8D19BCB}"/>
                </a:ext>
              </a:extLst>
            </p:cNvPr>
            <p:cNvSpPr txBox="1"/>
            <p:nvPr/>
          </p:nvSpPr>
          <p:spPr>
            <a:xfrm>
              <a:off x="1528349" y="3251927"/>
              <a:ext cx="3097516" cy="276999"/>
            </a:xfrm>
            <a:prstGeom prst="rect">
              <a:avLst/>
            </a:prstGeom>
            <a:noFill/>
          </p:spPr>
          <p:txBody>
            <a:bodyPr wrap="square" lIns="0" tIns="0" rIns="0" bIns="0" rtlCol="0" anchor="t">
              <a:spAutoFit/>
            </a:bodyPr>
            <a:lstStyle/>
            <a:p>
              <a:pPr algn="ctr"/>
              <a:r>
                <a:rPr lang="en-US" sz="1800">
                  <a:solidFill>
                    <a:schemeClr val="tx2"/>
                  </a:solidFill>
                  <a:latin typeface="Segoe UI Semibold"/>
                  <a:cs typeface="Segoe UI"/>
                </a:rPr>
                <a:t>Microsoft Certifications</a:t>
              </a:r>
            </a:p>
          </p:txBody>
        </p:sp>
        <p:sp>
          <p:nvSpPr>
            <p:cNvPr id="10" name="object 20">
              <a:extLst>
                <a:ext uri="{FF2B5EF4-FFF2-40B4-BE49-F238E27FC236}">
                  <a16:creationId xmlns:a16="http://schemas.microsoft.com/office/drawing/2014/main" id="{D18C867B-3FEB-D949-BCA5-92500CBCEDD8}"/>
                </a:ext>
              </a:extLst>
            </p:cNvPr>
            <p:cNvSpPr txBox="1"/>
            <p:nvPr/>
          </p:nvSpPr>
          <p:spPr>
            <a:xfrm>
              <a:off x="1362607" y="3773272"/>
              <a:ext cx="3429000" cy="457200"/>
            </a:xfrm>
            <a:prstGeom prst="roundRect">
              <a:avLst>
                <a:gd name="adj" fmla="val 50000"/>
              </a:avLst>
            </a:prstGeom>
            <a:no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82880" rIns="0" bIns="182880" rtlCol="0" anchor="ctr"/>
            <a:lstStyle>
              <a:defPPr>
                <a:defRPr lang="en-US"/>
              </a:defPPr>
              <a:lvl1pPr marR="0" lvl="0" indent="0" algn="ctr" defTabSz="932742" fontAlgn="auto">
                <a:spcBef>
                  <a:spcPts val="1200"/>
                </a:spcBef>
                <a:spcAft>
                  <a:spcPts val="0"/>
                </a:spcAft>
                <a:buClrTx/>
                <a:buSzPct val="90000"/>
                <a:buFont typeface="Wingdings" panose="05000000000000000000" pitchFamily="2" charset="2"/>
                <a:buNone/>
                <a:tabLst/>
                <a:defRPr kumimoji="0" sz="1400" b="1" u="none" strike="noStrike" kern="0" cap="none" normalizeH="0">
                  <a:ln>
                    <a:noFill/>
                  </a:ln>
                  <a:solidFill>
                    <a:schemeClr val="tx1"/>
                  </a:solidFill>
                  <a:effectLst/>
                  <a:uLnTx/>
                  <a:uFillTx/>
                  <a:latin typeface="+mj-lt"/>
                  <a:ea typeface="Times New Roman" panose="02020603050405020304" pitchFamily="18" charset="0"/>
                  <a:cs typeface="Times New Roman"/>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sv-SE" sz="1200" b="0">
                  <a:latin typeface="+mn-lt"/>
                </a:rPr>
                <a:t>Validates broad technical proficiency</a:t>
              </a:r>
            </a:p>
          </p:txBody>
        </p:sp>
        <p:sp>
          <p:nvSpPr>
            <p:cNvPr id="11" name="object 20">
              <a:extLst>
                <a:ext uri="{FF2B5EF4-FFF2-40B4-BE49-F238E27FC236}">
                  <a16:creationId xmlns:a16="http://schemas.microsoft.com/office/drawing/2014/main" id="{DBA4BF45-81D3-C776-F404-A315F3E91C4C}"/>
                </a:ext>
              </a:extLst>
            </p:cNvPr>
            <p:cNvSpPr txBox="1"/>
            <p:nvPr/>
          </p:nvSpPr>
          <p:spPr>
            <a:xfrm>
              <a:off x="1362607" y="4291430"/>
              <a:ext cx="3429000" cy="457200"/>
            </a:xfrm>
            <a:prstGeom prst="roundRect">
              <a:avLst>
                <a:gd name="adj" fmla="val 50000"/>
              </a:avLst>
            </a:prstGeom>
            <a:no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82880" rIns="0" bIns="182880" rtlCol="0" anchor="ctr"/>
            <a:lstStyle>
              <a:defPPr>
                <a:defRPr lang="en-US"/>
              </a:defPPr>
              <a:lvl1pPr marR="0" lvl="0" indent="0" algn="ctr" defTabSz="932742" fontAlgn="auto">
                <a:spcBef>
                  <a:spcPts val="1200"/>
                </a:spcBef>
                <a:spcAft>
                  <a:spcPts val="0"/>
                </a:spcAft>
                <a:buClrTx/>
                <a:buSzPct val="90000"/>
                <a:buFont typeface="Wingdings" panose="05000000000000000000" pitchFamily="2" charset="2"/>
                <a:buNone/>
                <a:tabLst/>
                <a:defRPr kumimoji="0" sz="1400" b="1" u="none" strike="noStrike" kern="0" cap="none" normalizeH="0">
                  <a:ln>
                    <a:noFill/>
                  </a:ln>
                  <a:solidFill>
                    <a:schemeClr val="tx1"/>
                  </a:solidFill>
                  <a:effectLst/>
                  <a:uLnTx/>
                  <a:uFillTx/>
                  <a:latin typeface="+mj-lt"/>
                  <a:ea typeface="Times New Roman" panose="02020603050405020304" pitchFamily="18" charset="0"/>
                  <a:cs typeface="Times New Roman"/>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b="0">
                  <a:latin typeface="+mn-lt"/>
                </a:rPr>
                <a:t>Role-based</a:t>
              </a:r>
            </a:p>
          </p:txBody>
        </p:sp>
        <p:sp>
          <p:nvSpPr>
            <p:cNvPr id="12" name="object 20">
              <a:extLst>
                <a:ext uri="{FF2B5EF4-FFF2-40B4-BE49-F238E27FC236}">
                  <a16:creationId xmlns:a16="http://schemas.microsoft.com/office/drawing/2014/main" id="{31742D4D-2967-812D-E6AA-F09B5119B345}"/>
                </a:ext>
              </a:extLst>
            </p:cNvPr>
            <p:cNvSpPr txBox="1"/>
            <p:nvPr/>
          </p:nvSpPr>
          <p:spPr>
            <a:xfrm>
              <a:off x="1362607" y="4809588"/>
              <a:ext cx="3429000" cy="457200"/>
            </a:xfrm>
            <a:prstGeom prst="roundRect">
              <a:avLst>
                <a:gd name="adj" fmla="val 50000"/>
              </a:avLst>
            </a:prstGeom>
            <a:no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82880" rIns="0" bIns="182880" rtlCol="0" anchor="ctr"/>
            <a:lstStyle>
              <a:defPPr>
                <a:defRPr lang="en-US"/>
              </a:defPPr>
              <a:lvl1pPr marR="0" lvl="0" indent="0" algn="ctr" defTabSz="932742" fontAlgn="auto">
                <a:spcBef>
                  <a:spcPts val="1200"/>
                </a:spcBef>
                <a:spcAft>
                  <a:spcPts val="0"/>
                </a:spcAft>
                <a:buClrTx/>
                <a:buSzPct val="90000"/>
                <a:buFont typeface="Wingdings" panose="05000000000000000000" pitchFamily="2" charset="2"/>
                <a:buNone/>
                <a:tabLst/>
                <a:defRPr kumimoji="0" sz="1400" b="1" u="none" strike="noStrike" kern="0" cap="none" normalizeH="0">
                  <a:ln>
                    <a:noFill/>
                  </a:ln>
                  <a:solidFill>
                    <a:schemeClr val="tx1"/>
                  </a:solidFill>
                  <a:effectLst/>
                  <a:uLnTx/>
                  <a:uFillTx/>
                  <a:latin typeface="+mj-lt"/>
                  <a:ea typeface="Times New Roman" panose="02020603050405020304" pitchFamily="18" charset="0"/>
                  <a:cs typeface="Times New Roman"/>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b="0">
                  <a:latin typeface="+mn-lt"/>
                </a:rPr>
                <a:t>Breadth of skills</a:t>
              </a:r>
            </a:p>
          </p:txBody>
        </p:sp>
        <p:sp>
          <p:nvSpPr>
            <p:cNvPr id="13" name="object 20">
              <a:extLst>
                <a:ext uri="{FF2B5EF4-FFF2-40B4-BE49-F238E27FC236}">
                  <a16:creationId xmlns:a16="http://schemas.microsoft.com/office/drawing/2014/main" id="{C5B14205-B037-D994-D214-6EF6ACA22A20}"/>
                </a:ext>
              </a:extLst>
            </p:cNvPr>
            <p:cNvSpPr txBox="1"/>
            <p:nvPr/>
          </p:nvSpPr>
          <p:spPr>
            <a:xfrm>
              <a:off x="1362607" y="5327745"/>
              <a:ext cx="3429000" cy="457200"/>
            </a:xfrm>
            <a:prstGeom prst="roundRect">
              <a:avLst>
                <a:gd name="adj" fmla="val 50000"/>
              </a:avLst>
            </a:prstGeom>
            <a:no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82880" rIns="0" bIns="182880" rtlCol="0" anchor="ctr"/>
            <a:lstStyle>
              <a:defPPr>
                <a:defRPr lang="en-US"/>
              </a:defPPr>
              <a:lvl1pPr marR="0" lvl="0" indent="0" algn="ctr" defTabSz="932742" fontAlgn="auto">
                <a:spcBef>
                  <a:spcPts val="1200"/>
                </a:spcBef>
                <a:spcAft>
                  <a:spcPts val="0"/>
                </a:spcAft>
                <a:buClrTx/>
                <a:buSzPct val="90000"/>
                <a:buFont typeface="Wingdings" panose="05000000000000000000" pitchFamily="2" charset="2"/>
                <a:buNone/>
                <a:tabLst/>
                <a:defRPr kumimoji="0" sz="1400" b="1" u="none" strike="noStrike" kern="0" cap="none" normalizeH="0">
                  <a:ln>
                    <a:noFill/>
                  </a:ln>
                  <a:solidFill>
                    <a:schemeClr val="tx1"/>
                  </a:solidFill>
                  <a:effectLst/>
                  <a:uLnTx/>
                  <a:uFillTx/>
                  <a:latin typeface="+mj-lt"/>
                  <a:ea typeface="Times New Roman" panose="02020603050405020304" pitchFamily="18" charset="0"/>
                  <a:cs typeface="Times New Roman"/>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b="0">
                  <a:latin typeface="+mn-lt"/>
                </a:rPr>
                <a:t>Exam with interactive elements</a:t>
              </a:r>
            </a:p>
          </p:txBody>
        </p:sp>
        <p:sp>
          <p:nvSpPr>
            <p:cNvPr id="14" name="object 20">
              <a:extLst>
                <a:ext uri="{FF2B5EF4-FFF2-40B4-BE49-F238E27FC236}">
                  <a16:creationId xmlns:a16="http://schemas.microsoft.com/office/drawing/2014/main" id="{02968D94-86BC-CBAD-3D19-5086F02C96AC}"/>
                </a:ext>
              </a:extLst>
            </p:cNvPr>
            <p:cNvSpPr txBox="1"/>
            <p:nvPr/>
          </p:nvSpPr>
          <p:spPr>
            <a:xfrm>
              <a:off x="1362607" y="5845904"/>
              <a:ext cx="3429000" cy="457200"/>
            </a:xfrm>
            <a:prstGeom prst="roundRect">
              <a:avLst>
                <a:gd name="adj" fmla="val 50000"/>
              </a:avLst>
            </a:prstGeom>
            <a:no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82880" rIns="0" bIns="182880" rtlCol="0" anchor="ctr"/>
            <a:lstStyle>
              <a:defPPr>
                <a:defRPr lang="en-US"/>
              </a:defPPr>
              <a:lvl1pPr marR="0" lvl="0" indent="0" algn="ctr" defTabSz="932742" fontAlgn="auto">
                <a:spcBef>
                  <a:spcPts val="1200"/>
                </a:spcBef>
                <a:spcAft>
                  <a:spcPts val="0"/>
                </a:spcAft>
                <a:buClrTx/>
                <a:buSzPct val="90000"/>
                <a:buFont typeface="Wingdings" panose="05000000000000000000" pitchFamily="2" charset="2"/>
                <a:buNone/>
                <a:tabLst/>
                <a:defRPr kumimoji="0" sz="1400" b="1" u="none" strike="noStrike" kern="0" cap="none" normalizeH="0">
                  <a:ln>
                    <a:noFill/>
                  </a:ln>
                  <a:solidFill>
                    <a:schemeClr val="tx1"/>
                  </a:solidFill>
                  <a:effectLst/>
                  <a:uLnTx/>
                  <a:uFillTx/>
                  <a:latin typeface="+mj-lt"/>
                  <a:ea typeface="Times New Roman" panose="02020603050405020304" pitchFamily="18" charset="0"/>
                  <a:cs typeface="Times New Roman"/>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b="0">
                  <a:latin typeface="+mn-lt"/>
                </a:rPr>
                <a:t>Scheduled</a:t>
              </a:r>
            </a:p>
          </p:txBody>
        </p:sp>
        <p:cxnSp>
          <p:nvCxnSpPr>
            <p:cNvPr id="15" name="Straight Connector 14">
              <a:extLst>
                <a:ext uri="{FF2B5EF4-FFF2-40B4-BE49-F238E27FC236}">
                  <a16:creationId xmlns:a16="http://schemas.microsoft.com/office/drawing/2014/main" id="{0162C829-AF45-DC87-C2E9-7E3B70594287}"/>
                </a:ext>
                <a:ext uri="{C183D7F6-B498-43B3-948B-1728B52AA6E4}">
                  <adec:decorative xmlns:adec="http://schemas.microsoft.com/office/drawing/2017/decorative" val="1"/>
                </a:ext>
              </a:extLst>
            </p:cNvPr>
            <p:cNvCxnSpPr>
              <a:cxnSpLocks/>
            </p:cNvCxnSpPr>
            <p:nvPr/>
          </p:nvCxnSpPr>
          <p:spPr>
            <a:xfrm>
              <a:off x="2645783" y="3029562"/>
              <a:ext cx="862649" cy="0"/>
            </a:xfrm>
            <a:prstGeom prst="line">
              <a:avLst/>
            </a:prstGeom>
            <a:ln w="41275" cap="rnd">
              <a:gradFill flip="none" rotWithShape="1">
                <a:gsLst>
                  <a:gs pos="0">
                    <a:schemeClr val="accent6"/>
                  </a:gs>
                  <a:gs pos="97531">
                    <a:srgbClr val="8DC8E8"/>
                  </a:gs>
                  <a:gs pos="27000">
                    <a:schemeClr val="accent2"/>
                  </a:gs>
                  <a:gs pos="54000">
                    <a:schemeClr val="accent3"/>
                  </a:gs>
                </a:gsLst>
                <a:lin ang="4080000" scaled="0"/>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6" name="Text Placeholder 2">
            <a:extLst>
              <a:ext uri="{FF2B5EF4-FFF2-40B4-BE49-F238E27FC236}">
                <a16:creationId xmlns:a16="http://schemas.microsoft.com/office/drawing/2014/main" id="{3C9BA838-C33E-EE63-A8DC-9DA81F9DE688}"/>
              </a:ext>
            </a:extLst>
          </p:cNvPr>
          <p:cNvSpPr txBox="1">
            <a:spLocks/>
          </p:cNvSpPr>
          <p:nvPr/>
        </p:nvSpPr>
        <p:spPr>
          <a:xfrm>
            <a:off x="5498952" y="3442315"/>
            <a:ext cx="1098550" cy="161583"/>
          </a:xfrm>
          <a:prstGeom prst="rect">
            <a:avLst/>
          </a:prstGeom>
          <a:solidFill>
            <a:schemeClr val="bg2"/>
          </a:solidFill>
        </p:spPr>
        <p:txBody>
          <a:bodyPr vert="horz" wrap="square" lIns="0" tIns="0" rIns="0" bIns="0" rtlCol="0" anchor="t">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050" b="0" i="0" u="none" strike="noStrike" kern="1200" cap="none" spc="0" normalizeH="0" baseline="0" noProof="0">
                <a:ln>
                  <a:noFill/>
                </a:ln>
                <a:solidFill>
                  <a:schemeClr val="tx2"/>
                </a:solidFill>
                <a:effectLst/>
                <a:uLnTx/>
                <a:uFillTx/>
                <a:latin typeface="Segoe UI Semibold"/>
                <a:ea typeface="+mn-ea"/>
                <a:cs typeface="Segoe UI" panose="020B0502040204020203" pitchFamily="34" charset="0"/>
              </a:rPr>
              <a:t>Goal</a:t>
            </a:r>
          </a:p>
        </p:txBody>
      </p:sp>
      <p:sp>
        <p:nvSpPr>
          <p:cNvPr id="17" name="Text Placeholder 2">
            <a:extLst>
              <a:ext uri="{FF2B5EF4-FFF2-40B4-BE49-F238E27FC236}">
                <a16:creationId xmlns:a16="http://schemas.microsoft.com/office/drawing/2014/main" id="{4C1552DF-AB5C-ED35-9768-8E707C536F04}"/>
              </a:ext>
            </a:extLst>
          </p:cNvPr>
          <p:cNvSpPr txBox="1">
            <a:spLocks/>
          </p:cNvSpPr>
          <p:nvPr/>
        </p:nvSpPr>
        <p:spPr>
          <a:xfrm>
            <a:off x="5499587" y="3960473"/>
            <a:ext cx="1097280" cy="161583"/>
          </a:xfrm>
          <a:prstGeom prst="rect">
            <a:avLst/>
          </a:prstGeom>
          <a:solidFill>
            <a:schemeClr val="bg2"/>
          </a:solidFill>
        </p:spPr>
        <p:txBody>
          <a:bodyPr vert="horz" wrap="square" lIns="0" tIns="0" rIns="0" bIns="0" rtlCol="0" anchor="t">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050" b="0" i="0" u="none" strike="noStrike" kern="1200" cap="none" spc="0" normalizeH="0" baseline="0" noProof="0">
                <a:ln>
                  <a:noFill/>
                </a:ln>
                <a:solidFill>
                  <a:schemeClr val="tx2"/>
                </a:solidFill>
                <a:effectLst/>
                <a:uLnTx/>
                <a:uFillTx/>
                <a:latin typeface="Segoe UI Semibold"/>
                <a:ea typeface="+mn-ea"/>
                <a:cs typeface="Segoe UI" panose="020B0502040204020203" pitchFamily="34" charset="0"/>
              </a:rPr>
              <a:t>Context</a:t>
            </a:r>
          </a:p>
        </p:txBody>
      </p:sp>
      <p:sp>
        <p:nvSpPr>
          <p:cNvPr id="18" name="Text Placeholder 2">
            <a:extLst>
              <a:ext uri="{FF2B5EF4-FFF2-40B4-BE49-F238E27FC236}">
                <a16:creationId xmlns:a16="http://schemas.microsoft.com/office/drawing/2014/main" id="{96E12E00-747B-3918-5478-D692DD2500C3}"/>
              </a:ext>
            </a:extLst>
          </p:cNvPr>
          <p:cNvSpPr txBox="1">
            <a:spLocks/>
          </p:cNvSpPr>
          <p:nvPr/>
        </p:nvSpPr>
        <p:spPr>
          <a:xfrm>
            <a:off x="5499587" y="4478631"/>
            <a:ext cx="1097280" cy="161583"/>
          </a:xfrm>
          <a:prstGeom prst="rect">
            <a:avLst/>
          </a:prstGeom>
          <a:solidFill>
            <a:schemeClr val="bg2"/>
          </a:solidFill>
        </p:spPr>
        <p:txBody>
          <a:bodyPr vert="horz" wrap="square" lIns="0" tIns="0" rIns="0" bIns="0" rtlCol="0" anchor="t">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050" b="0" i="0" u="none" strike="noStrike" kern="1200" cap="none" spc="0" normalizeH="0" baseline="0" noProof="0">
                <a:ln>
                  <a:noFill/>
                </a:ln>
                <a:solidFill>
                  <a:schemeClr val="tx2"/>
                </a:solidFill>
                <a:effectLst/>
                <a:uLnTx/>
                <a:uFillTx/>
                <a:latin typeface="Segoe UI Semibold"/>
                <a:ea typeface="+mn-ea"/>
                <a:cs typeface="Segoe UI" panose="020B0502040204020203" pitchFamily="34" charset="0"/>
              </a:rPr>
              <a:t>Scope</a:t>
            </a:r>
          </a:p>
        </p:txBody>
      </p:sp>
      <p:sp>
        <p:nvSpPr>
          <p:cNvPr id="19" name="Text Placeholder 2">
            <a:extLst>
              <a:ext uri="{FF2B5EF4-FFF2-40B4-BE49-F238E27FC236}">
                <a16:creationId xmlns:a16="http://schemas.microsoft.com/office/drawing/2014/main" id="{8D4B40BD-EBF5-20E9-825C-A157B0C56632}"/>
              </a:ext>
            </a:extLst>
          </p:cNvPr>
          <p:cNvSpPr txBox="1">
            <a:spLocks/>
          </p:cNvSpPr>
          <p:nvPr/>
        </p:nvSpPr>
        <p:spPr>
          <a:xfrm>
            <a:off x="5499587" y="4996788"/>
            <a:ext cx="1097280" cy="161583"/>
          </a:xfrm>
          <a:prstGeom prst="rect">
            <a:avLst/>
          </a:prstGeom>
          <a:solidFill>
            <a:schemeClr val="bg2"/>
          </a:solidFill>
        </p:spPr>
        <p:txBody>
          <a:bodyPr vert="horz" wrap="square" lIns="0" tIns="0" rIns="0" bIns="0" rtlCol="0" anchor="t">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kumimoji="0" lang="en-US" sz="1050" b="0" i="0" u="none" strike="noStrike" kern="1200" cap="none" spc="0" normalizeH="0" baseline="0" noProof="0">
                <a:ln>
                  <a:noFill/>
                </a:ln>
                <a:solidFill>
                  <a:schemeClr val="tx2"/>
                </a:solidFill>
                <a:effectLst/>
                <a:uLnTx/>
                <a:uFillTx/>
                <a:latin typeface="Segoe UI Semibold"/>
                <a:ea typeface="+mn-ea"/>
                <a:cs typeface="Segoe UI" panose="020B0502040204020203" pitchFamily="34" charset="0"/>
              </a:rPr>
              <a:t>Format</a:t>
            </a:r>
          </a:p>
        </p:txBody>
      </p:sp>
      <p:sp>
        <p:nvSpPr>
          <p:cNvPr id="20" name="Text Placeholder 2">
            <a:extLst>
              <a:ext uri="{FF2B5EF4-FFF2-40B4-BE49-F238E27FC236}">
                <a16:creationId xmlns:a16="http://schemas.microsoft.com/office/drawing/2014/main" id="{C5281A11-C309-D7B1-9F13-0697288C6EEC}"/>
              </a:ext>
            </a:extLst>
          </p:cNvPr>
          <p:cNvSpPr txBox="1">
            <a:spLocks/>
          </p:cNvSpPr>
          <p:nvPr/>
        </p:nvSpPr>
        <p:spPr>
          <a:xfrm>
            <a:off x="5499587" y="5514947"/>
            <a:ext cx="1097280" cy="161583"/>
          </a:xfrm>
          <a:prstGeom prst="rect">
            <a:avLst/>
          </a:prstGeom>
          <a:solidFill>
            <a:schemeClr val="bg2"/>
          </a:solidFill>
        </p:spPr>
        <p:txBody>
          <a:bodyPr vert="horz" wrap="square" lIns="0" tIns="0" rIns="0" bIns="0" rtlCol="0" anchor="t">
            <a:spAutoFit/>
          </a:bodyPr>
          <a:lstStyle>
            <a:lvl1pPr marL="0" marR="0" indent="0" algn="ctr"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sz="1600" kern="1200" spc="0" baseline="0">
                <a:solidFill>
                  <a:schemeClr val="tx1"/>
                </a:solidFill>
                <a:latin typeface="+mj-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defTabSz="932742" rtl="0" eaLnBrk="1" fontAlgn="auto" latinLnBrk="0" hangingPunct="1">
              <a:lnSpc>
                <a:spcPct val="100000"/>
              </a:lnSpc>
              <a:spcBef>
                <a:spcPts val="0"/>
              </a:spcBef>
              <a:spcAft>
                <a:spcPts val="0"/>
              </a:spcAft>
              <a:buClrTx/>
              <a:buSzPct val="90000"/>
              <a:buFont typeface="Arial" panose="020B0604020202020204" pitchFamily="34" charset="0"/>
              <a:buNone/>
              <a:tabLst/>
              <a:defRPr/>
            </a:pPr>
            <a:r>
              <a:rPr lang="en-US" sz="1050">
                <a:solidFill>
                  <a:schemeClr val="tx2"/>
                </a:solidFill>
                <a:latin typeface="Segoe UI Semibold"/>
              </a:rPr>
              <a:t>Flexibility</a:t>
            </a:r>
            <a:endParaRPr kumimoji="0" lang="en-US" sz="1050" b="0" i="0" u="none" strike="noStrike" kern="1200" cap="none" spc="0" normalizeH="0" baseline="0" noProof="0">
              <a:ln>
                <a:noFill/>
              </a:ln>
              <a:solidFill>
                <a:schemeClr val="tx2"/>
              </a:solidFill>
              <a:effectLst/>
              <a:uLnTx/>
              <a:uFillTx/>
              <a:latin typeface="Segoe UI Semibold"/>
              <a:ea typeface="+mn-ea"/>
              <a:cs typeface="Segoe UI" panose="020B0502040204020203" pitchFamily="34" charset="0"/>
            </a:endParaRPr>
          </a:p>
        </p:txBody>
      </p:sp>
      <p:grpSp>
        <p:nvGrpSpPr>
          <p:cNvPr id="21" name="Group 20" descr="Microsoft Applied Skills">
            <a:extLst>
              <a:ext uri="{FF2B5EF4-FFF2-40B4-BE49-F238E27FC236}">
                <a16:creationId xmlns:a16="http://schemas.microsoft.com/office/drawing/2014/main" id="{1066A913-EE7F-0B0F-D53A-459B4E66AF5C}"/>
              </a:ext>
            </a:extLst>
          </p:cNvPr>
          <p:cNvGrpSpPr/>
          <p:nvPr/>
        </p:nvGrpSpPr>
        <p:grpSpPr>
          <a:xfrm>
            <a:off x="1190920" y="1178090"/>
            <a:ext cx="3638286" cy="4821645"/>
            <a:chOff x="7304627" y="1656856"/>
            <a:chExt cx="3638286" cy="4821645"/>
          </a:xfrm>
        </p:grpSpPr>
        <p:sp>
          <p:nvSpPr>
            <p:cNvPr id="22" name="Rounded Rectangle 3_1">
              <a:hlinkClick r:id="rId5"/>
              <a:extLst>
                <a:ext uri="{FF2B5EF4-FFF2-40B4-BE49-F238E27FC236}">
                  <a16:creationId xmlns:a16="http://schemas.microsoft.com/office/drawing/2014/main" id="{10A24712-A88A-62BB-3CCC-08EBB5A6B795}"/>
                </a:ext>
              </a:extLst>
            </p:cNvPr>
            <p:cNvSpPr/>
            <p:nvPr/>
          </p:nvSpPr>
          <p:spPr>
            <a:xfrm>
              <a:off x="7304627" y="1656856"/>
              <a:ext cx="3638286" cy="4821645"/>
            </a:xfrm>
            <a:prstGeom prst="roundRect">
              <a:avLst>
                <a:gd name="adj" fmla="val 8125"/>
              </a:avLst>
            </a:prstGeom>
            <a:solidFill>
              <a:schemeClr val="bg1"/>
            </a:solidFill>
            <a:ln w="38100">
              <a:solidFill>
                <a:schemeClr val="accent6"/>
              </a:solidFill>
            </a:ln>
            <a:effectLst>
              <a:glow rad="190500">
                <a:schemeClr val="tx1">
                  <a:alpha val="5000"/>
                </a:schemeClr>
              </a:glow>
            </a:effectLst>
          </p:spPr>
          <p:style>
            <a:lnRef idx="2">
              <a:schemeClr val="accent1">
                <a:shade val="50000"/>
              </a:schemeClr>
            </a:lnRef>
            <a:fillRef idx="1">
              <a:schemeClr val="accent1"/>
            </a:fillRef>
            <a:effectRef idx="0">
              <a:schemeClr val="accent1"/>
            </a:effectRef>
            <a:fontRef idx="minor">
              <a:schemeClr val="lt1"/>
            </a:fontRef>
          </p:style>
          <p:txBody>
            <a:bodyPr lIns="274320" tIns="182880" rIns="274320" bIns="182880" rtlCol="0" anchor="ctr"/>
            <a:lstStyle/>
            <a:p>
              <a:endParaRPr lang="en-US"/>
            </a:p>
          </p:txBody>
        </p:sp>
        <p:pic>
          <p:nvPicPr>
            <p:cNvPr id="23" name="Picture 22">
              <a:extLst>
                <a:ext uri="{FF2B5EF4-FFF2-40B4-BE49-F238E27FC236}">
                  <a16:creationId xmlns:a16="http://schemas.microsoft.com/office/drawing/2014/main" id="{DA74321C-EF8C-BB52-8484-C36940AF3F06}"/>
                </a:ext>
              </a:extLst>
            </p:cNvPr>
            <p:cNvPicPr>
              <a:picLocks noChangeAspect="1"/>
            </p:cNvPicPr>
            <p:nvPr/>
          </p:nvPicPr>
          <p:blipFill>
            <a:blip r:embed="rId6"/>
            <a:srcRect/>
            <a:stretch/>
          </p:blipFill>
          <p:spPr>
            <a:xfrm>
              <a:off x="8715798" y="1991971"/>
              <a:ext cx="815945" cy="815945"/>
            </a:xfrm>
            <a:prstGeom prst="rect">
              <a:avLst/>
            </a:prstGeom>
          </p:spPr>
        </p:pic>
        <p:sp>
          <p:nvSpPr>
            <p:cNvPr id="24" name="TextBox 23">
              <a:extLst>
                <a:ext uri="{FF2B5EF4-FFF2-40B4-BE49-F238E27FC236}">
                  <a16:creationId xmlns:a16="http://schemas.microsoft.com/office/drawing/2014/main" id="{B88B19B4-24DB-9E4B-4FF0-8DB9B3CE5CA7}"/>
                </a:ext>
              </a:extLst>
            </p:cNvPr>
            <p:cNvSpPr txBox="1"/>
            <p:nvPr/>
          </p:nvSpPr>
          <p:spPr>
            <a:xfrm>
              <a:off x="7575012" y="3251927"/>
              <a:ext cx="3097516" cy="276999"/>
            </a:xfrm>
            <a:prstGeom prst="rect">
              <a:avLst/>
            </a:prstGeom>
            <a:noFill/>
          </p:spPr>
          <p:txBody>
            <a:bodyPr wrap="square" lIns="0" tIns="0" rIns="0" bIns="0" rtlCol="0">
              <a:spAutoFit/>
            </a:bodyPr>
            <a:lstStyle/>
            <a:p>
              <a:pPr algn="ctr"/>
              <a:r>
                <a:rPr lang="en-US" sz="1800">
                  <a:solidFill>
                    <a:schemeClr val="tx2"/>
                  </a:solidFill>
                  <a:latin typeface="Segoe UI Semibold"/>
                  <a:cs typeface="Segoe UI"/>
                </a:rPr>
                <a:t>Microsoft Applied Skills</a:t>
              </a:r>
            </a:p>
          </p:txBody>
        </p:sp>
        <p:sp>
          <p:nvSpPr>
            <p:cNvPr id="25" name="object 20">
              <a:extLst>
                <a:ext uri="{FF2B5EF4-FFF2-40B4-BE49-F238E27FC236}">
                  <a16:creationId xmlns:a16="http://schemas.microsoft.com/office/drawing/2014/main" id="{084CE3D9-FA47-98FA-8E2D-B5D7A838DB6B}"/>
                </a:ext>
              </a:extLst>
            </p:cNvPr>
            <p:cNvSpPr txBox="1"/>
            <p:nvPr/>
          </p:nvSpPr>
          <p:spPr>
            <a:xfrm>
              <a:off x="7409270" y="3773272"/>
              <a:ext cx="3429000" cy="457200"/>
            </a:xfrm>
            <a:prstGeom prst="roundRect">
              <a:avLst>
                <a:gd name="adj" fmla="val 50000"/>
              </a:avLst>
            </a:prstGeom>
            <a:no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R="0" lvl="0" indent="0" algn="ctr" defTabSz="932742" fontAlgn="auto">
                <a:spcBef>
                  <a:spcPts val="1200"/>
                </a:spcBef>
                <a:spcAft>
                  <a:spcPts val="0"/>
                </a:spcAft>
                <a:buClrTx/>
                <a:buSzPct val="90000"/>
                <a:buFont typeface="Wingdings" panose="05000000000000000000" pitchFamily="2" charset="2"/>
                <a:buNone/>
                <a:tabLst/>
                <a:defRPr kumimoji="0" b="1" u="none" strike="noStrike" kern="0" cap="none" normalizeH="0">
                  <a:ln>
                    <a:noFill/>
                  </a:ln>
                  <a:solidFill>
                    <a:srgbClr val="0078D4"/>
                  </a:solidFill>
                  <a:effectLst/>
                  <a:uLnTx/>
                  <a:uFillTx/>
                  <a:latin typeface="+mj-lt"/>
                  <a:ea typeface="Times New Roman" panose="02020603050405020304" pitchFamily="18" charset="0"/>
                  <a:cs typeface="Times New Roman"/>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b="0" dirty="0">
                  <a:solidFill>
                    <a:schemeClr val="tx1"/>
                  </a:solidFill>
                  <a:latin typeface="+mn-lt"/>
                </a:rPr>
                <a:t>Validates one specific skill</a:t>
              </a:r>
            </a:p>
          </p:txBody>
        </p:sp>
        <p:sp>
          <p:nvSpPr>
            <p:cNvPr id="26" name="object 20">
              <a:extLst>
                <a:ext uri="{FF2B5EF4-FFF2-40B4-BE49-F238E27FC236}">
                  <a16:creationId xmlns:a16="http://schemas.microsoft.com/office/drawing/2014/main" id="{FC5C4553-F805-2C9F-5AA7-73BAFAC11487}"/>
                </a:ext>
              </a:extLst>
            </p:cNvPr>
            <p:cNvSpPr txBox="1"/>
            <p:nvPr/>
          </p:nvSpPr>
          <p:spPr>
            <a:xfrm>
              <a:off x="7409270" y="4291430"/>
              <a:ext cx="3429000" cy="457200"/>
            </a:xfrm>
            <a:prstGeom prst="roundRect">
              <a:avLst>
                <a:gd name="adj" fmla="val 50000"/>
              </a:avLst>
            </a:prstGeom>
            <a:no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R="0" lvl="0" indent="0" algn="ctr" defTabSz="932742" fontAlgn="auto">
                <a:spcBef>
                  <a:spcPts val="1200"/>
                </a:spcBef>
                <a:spcAft>
                  <a:spcPts val="0"/>
                </a:spcAft>
                <a:buClrTx/>
                <a:buSzPct val="90000"/>
                <a:buFont typeface="Wingdings" panose="05000000000000000000" pitchFamily="2" charset="2"/>
                <a:buNone/>
                <a:tabLst/>
                <a:defRPr kumimoji="0" sz="1400" b="1" u="none" strike="noStrike" kern="0" cap="none" normalizeH="0">
                  <a:ln>
                    <a:noFill/>
                  </a:ln>
                  <a:effectLst/>
                  <a:uLnTx/>
                  <a:uFillTx/>
                  <a:latin typeface="+mj-lt"/>
                  <a:ea typeface="Times New Roman" panose="02020603050405020304" pitchFamily="18" charset="0"/>
                  <a:cs typeface="Times New Roman"/>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b="0" dirty="0">
                  <a:solidFill>
                    <a:schemeClr val="tx1"/>
                  </a:solidFill>
                  <a:latin typeface="+mn-lt"/>
                </a:rPr>
                <a:t>Project-based</a:t>
              </a:r>
            </a:p>
          </p:txBody>
        </p:sp>
        <p:sp>
          <p:nvSpPr>
            <p:cNvPr id="27" name="object 20">
              <a:extLst>
                <a:ext uri="{FF2B5EF4-FFF2-40B4-BE49-F238E27FC236}">
                  <a16:creationId xmlns:a16="http://schemas.microsoft.com/office/drawing/2014/main" id="{C5395D5F-5A8E-CC46-DD4D-4F5C09C44BB6}"/>
                </a:ext>
              </a:extLst>
            </p:cNvPr>
            <p:cNvSpPr txBox="1"/>
            <p:nvPr/>
          </p:nvSpPr>
          <p:spPr>
            <a:xfrm>
              <a:off x="7409270" y="4809588"/>
              <a:ext cx="3429000" cy="457200"/>
            </a:xfrm>
            <a:prstGeom prst="roundRect">
              <a:avLst>
                <a:gd name="adj" fmla="val 50000"/>
              </a:avLst>
            </a:prstGeom>
            <a:no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R="0" lvl="0" indent="0" algn="ctr" defTabSz="932742" fontAlgn="auto">
                <a:spcBef>
                  <a:spcPts val="1200"/>
                </a:spcBef>
                <a:spcAft>
                  <a:spcPts val="0"/>
                </a:spcAft>
                <a:buClrTx/>
                <a:buSzPct val="90000"/>
                <a:buFont typeface="Wingdings" panose="05000000000000000000" pitchFamily="2" charset="2"/>
                <a:buNone/>
                <a:tabLst/>
                <a:defRPr kumimoji="0" sz="1400" b="1" u="none" strike="noStrike" kern="0" cap="none" normalizeH="0">
                  <a:ln>
                    <a:noFill/>
                  </a:ln>
                  <a:effectLst/>
                  <a:uLnTx/>
                  <a:uFillTx/>
                  <a:latin typeface="+mj-lt"/>
                  <a:ea typeface="Times New Roman" panose="02020603050405020304" pitchFamily="18" charset="0"/>
                  <a:cs typeface="Times New Roman"/>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b="0">
                  <a:solidFill>
                    <a:schemeClr val="tx1"/>
                  </a:solidFill>
                  <a:latin typeface="+mn-lt"/>
                </a:rPr>
                <a:t>Scenario-specific skills</a:t>
              </a:r>
            </a:p>
          </p:txBody>
        </p:sp>
        <p:sp>
          <p:nvSpPr>
            <p:cNvPr id="28" name="object 20">
              <a:extLst>
                <a:ext uri="{FF2B5EF4-FFF2-40B4-BE49-F238E27FC236}">
                  <a16:creationId xmlns:a16="http://schemas.microsoft.com/office/drawing/2014/main" id="{9E630A3C-4157-06C7-6E32-2C74097DD782}"/>
                </a:ext>
              </a:extLst>
            </p:cNvPr>
            <p:cNvSpPr txBox="1"/>
            <p:nvPr/>
          </p:nvSpPr>
          <p:spPr>
            <a:xfrm>
              <a:off x="7409270" y="5845904"/>
              <a:ext cx="3429000" cy="457200"/>
            </a:xfrm>
            <a:prstGeom prst="roundRect">
              <a:avLst>
                <a:gd name="adj" fmla="val 50000"/>
              </a:avLst>
            </a:prstGeom>
            <a:no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defPPr>
                <a:defRPr lang="en-US"/>
              </a:defPPr>
              <a:lvl1pPr marR="0" lvl="0" indent="0" algn="ctr" defTabSz="932742" fontAlgn="auto">
                <a:spcBef>
                  <a:spcPts val="1200"/>
                </a:spcBef>
                <a:spcAft>
                  <a:spcPts val="0"/>
                </a:spcAft>
                <a:buClrTx/>
                <a:buSzPct val="90000"/>
                <a:buFont typeface="Wingdings" panose="05000000000000000000" pitchFamily="2" charset="2"/>
                <a:buNone/>
                <a:tabLst/>
                <a:defRPr kumimoji="0" sz="1400" b="1" u="none" strike="noStrike" kern="0" cap="none" normalizeH="0">
                  <a:ln>
                    <a:noFill/>
                  </a:ln>
                  <a:effectLst/>
                  <a:uLnTx/>
                  <a:uFillTx/>
                  <a:latin typeface="+mj-lt"/>
                  <a:ea typeface="Times New Roman" panose="02020603050405020304" pitchFamily="18" charset="0"/>
                  <a:cs typeface="Times New Roman"/>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b="0">
                  <a:solidFill>
                    <a:schemeClr val="tx1"/>
                  </a:solidFill>
                  <a:latin typeface="+mn-lt"/>
                </a:rPr>
                <a:t>On-demand</a:t>
              </a:r>
            </a:p>
          </p:txBody>
        </p:sp>
        <p:sp>
          <p:nvSpPr>
            <p:cNvPr id="29" name="object 20">
              <a:extLst>
                <a:ext uri="{FF2B5EF4-FFF2-40B4-BE49-F238E27FC236}">
                  <a16:creationId xmlns:a16="http://schemas.microsoft.com/office/drawing/2014/main" id="{E8581D3B-F9E6-86CD-7056-B7556B1B779F}"/>
                </a:ext>
              </a:extLst>
            </p:cNvPr>
            <p:cNvSpPr txBox="1"/>
            <p:nvPr/>
          </p:nvSpPr>
          <p:spPr>
            <a:xfrm>
              <a:off x="7409270" y="5327745"/>
              <a:ext cx="3429000" cy="457200"/>
            </a:xfrm>
            <a:prstGeom prst="roundRect">
              <a:avLst>
                <a:gd name="adj" fmla="val 50000"/>
              </a:avLst>
            </a:prstGeom>
            <a:noFill/>
            <a:ln>
              <a:noFill/>
            </a:ln>
            <a:effectLst>
              <a:outerShdw blurRad="127000" dist="38100" dir="8100000" sx="101000" sy="101000" algn="tr" rotWithShape="0">
                <a:srgbClr val="CAC5B8">
                  <a:alpha val="6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182880" rIns="0" bIns="182880" rtlCol="0" anchor="ctr"/>
            <a:lstStyle>
              <a:defPPr>
                <a:defRPr lang="en-US"/>
              </a:defPPr>
              <a:lvl1pPr marR="0" lvl="0" indent="0" algn="ctr" defTabSz="932742" fontAlgn="auto">
                <a:spcBef>
                  <a:spcPts val="1200"/>
                </a:spcBef>
                <a:spcAft>
                  <a:spcPts val="0"/>
                </a:spcAft>
                <a:buClrTx/>
                <a:buSzPct val="90000"/>
                <a:buFont typeface="Wingdings" panose="05000000000000000000" pitchFamily="2" charset="2"/>
                <a:buNone/>
                <a:tabLst/>
                <a:defRPr kumimoji="0" sz="1400" b="1" u="none" strike="noStrike" kern="0" cap="none" normalizeH="0">
                  <a:ln>
                    <a:noFill/>
                  </a:ln>
                  <a:solidFill>
                    <a:schemeClr val="tx1"/>
                  </a:solidFill>
                  <a:effectLst/>
                  <a:uLnTx/>
                  <a:uFillTx/>
                  <a:latin typeface="+mj-lt"/>
                  <a:ea typeface="Times New Roman" panose="02020603050405020304" pitchFamily="18" charset="0"/>
                  <a:cs typeface="Times New Roman"/>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b="0">
                  <a:solidFill>
                    <a:schemeClr val="tx1"/>
                  </a:solidFill>
                  <a:latin typeface="+mn-lt"/>
                </a:rPr>
                <a:t>Assessment via interactive lab experience</a:t>
              </a:r>
            </a:p>
          </p:txBody>
        </p:sp>
        <p:cxnSp>
          <p:nvCxnSpPr>
            <p:cNvPr id="30" name="Straight Connector 29">
              <a:extLst>
                <a:ext uri="{FF2B5EF4-FFF2-40B4-BE49-F238E27FC236}">
                  <a16:creationId xmlns:a16="http://schemas.microsoft.com/office/drawing/2014/main" id="{D76331D5-4187-9EBB-EB53-CF3FE4975BB1}"/>
                </a:ext>
                <a:ext uri="{C183D7F6-B498-43B3-948B-1728B52AA6E4}">
                  <adec:decorative xmlns:adec="http://schemas.microsoft.com/office/drawing/2017/decorative" val="1"/>
                </a:ext>
              </a:extLst>
            </p:cNvPr>
            <p:cNvCxnSpPr>
              <a:cxnSpLocks/>
            </p:cNvCxnSpPr>
            <p:nvPr/>
          </p:nvCxnSpPr>
          <p:spPr>
            <a:xfrm>
              <a:off x="8692446" y="3029562"/>
              <a:ext cx="862649" cy="0"/>
            </a:xfrm>
            <a:prstGeom prst="line">
              <a:avLst/>
            </a:prstGeom>
            <a:ln w="41275" cap="rnd">
              <a:gradFill flip="none" rotWithShape="1">
                <a:gsLst>
                  <a:gs pos="0">
                    <a:schemeClr val="accent6"/>
                  </a:gs>
                  <a:gs pos="97531">
                    <a:srgbClr val="8DC8E8"/>
                  </a:gs>
                  <a:gs pos="24000">
                    <a:schemeClr val="accent2"/>
                  </a:gs>
                  <a:gs pos="54000">
                    <a:schemeClr val="accent3"/>
                  </a:gs>
                </a:gsLst>
                <a:lin ang="4080000" scaled="0"/>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31" name="Straight Connector 30">
            <a:extLst>
              <a:ext uri="{FF2B5EF4-FFF2-40B4-BE49-F238E27FC236}">
                <a16:creationId xmlns:a16="http://schemas.microsoft.com/office/drawing/2014/main" id="{AB3EFA2A-6D34-610A-BD6C-A1E4C0708822}"/>
              </a:ext>
              <a:ext uri="{C183D7F6-B498-43B3-948B-1728B52AA6E4}">
                <adec:decorative xmlns:adec="http://schemas.microsoft.com/office/drawing/2017/decorative" val="1"/>
              </a:ext>
            </a:extLst>
          </p:cNvPr>
          <p:cNvCxnSpPr>
            <a:cxnSpLocks/>
          </p:cNvCxnSpPr>
          <p:nvPr/>
        </p:nvCxnSpPr>
        <p:spPr>
          <a:xfrm>
            <a:off x="4829528" y="3523106"/>
            <a:ext cx="731520" cy="0"/>
          </a:xfrm>
          <a:prstGeom prst="line">
            <a:avLst/>
          </a:prstGeom>
          <a:noFill/>
          <a:ln w="38100" cap="flat">
            <a:solidFill>
              <a:srgbClr val="D1A3D3"/>
            </a:solidFill>
            <a:prstDash val="solid"/>
            <a:miter/>
          </a:ln>
        </p:spPr>
      </p:cxnSp>
      <p:cxnSp>
        <p:nvCxnSpPr>
          <p:cNvPr id="32" name="Straight Connector 31">
            <a:extLst>
              <a:ext uri="{FF2B5EF4-FFF2-40B4-BE49-F238E27FC236}">
                <a16:creationId xmlns:a16="http://schemas.microsoft.com/office/drawing/2014/main" id="{B0B22DD7-B0C6-F06D-8101-CFB5F7B95E63}"/>
              </a:ext>
              <a:ext uri="{C183D7F6-B498-43B3-948B-1728B52AA6E4}">
                <adec:decorative xmlns:adec="http://schemas.microsoft.com/office/drawing/2017/decorative" val="1"/>
              </a:ext>
            </a:extLst>
          </p:cNvPr>
          <p:cNvCxnSpPr>
            <a:cxnSpLocks/>
          </p:cNvCxnSpPr>
          <p:nvPr/>
        </p:nvCxnSpPr>
        <p:spPr>
          <a:xfrm>
            <a:off x="4829528" y="4041264"/>
            <a:ext cx="731520" cy="0"/>
          </a:xfrm>
          <a:prstGeom prst="line">
            <a:avLst/>
          </a:prstGeom>
          <a:noFill/>
          <a:ln w="38100" cap="flat">
            <a:solidFill>
              <a:srgbClr val="D1A3D3"/>
            </a:solidFill>
            <a:prstDash val="solid"/>
            <a:miter/>
          </a:ln>
        </p:spPr>
      </p:cxnSp>
      <p:cxnSp>
        <p:nvCxnSpPr>
          <p:cNvPr id="33" name="Straight Connector 32">
            <a:extLst>
              <a:ext uri="{FF2B5EF4-FFF2-40B4-BE49-F238E27FC236}">
                <a16:creationId xmlns:a16="http://schemas.microsoft.com/office/drawing/2014/main" id="{D161C7E1-4324-3487-A40B-B9C77C6ED175}"/>
              </a:ext>
              <a:ext uri="{C183D7F6-B498-43B3-948B-1728B52AA6E4}">
                <adec:decorative xmlns:adec="http://schemas.microsoft.com/office/drawing/2017/decorative" val="1"/>
              </a:ext>
            </a:extLst>
          </p:cNvPr>
          <p:cNvCxnSpPr>
            <a:cxnSpLocks/>
          </p:cNvCxnSpPr>
          <p:nvPr/>
        </p:nvCxnSpPr>
        <p:spPr>
          <a:xfrm>
            <a:off x="4829528" y="4559422"/>
            <a:ext cx="731520" cy="0"/>
          </a:xfrm>
          <a:prstGeom prst="line">
            <a:avLst/>
          </a:prstGeom>
          <a:noFill/>
          <a:ln w="38100" cap="flat">
            <a:solidFill>
              <a:srgbClr val="D1A3D3"/>
            </a:solidFill>
            <a:prstDash val="solid"/>
            <a:miter/>
          </a:ln>
        </p:spPr>
      </p:cxnSp>
      <p:cxnSp>
        <p:nvCxnSpPr>
          <p:cNvPr id="34" name="Straight Connector 33">
            <a:extLst>
              <a:ext uri="{FF2B5EF4-FFF2-40B4-BE49-F238E27FC236}">
                <a16:creationId xmlns:a16="http://schemas.microsoft.com/office/drawing/2014/main" id="{9D31FADF-2B29-B6B1-C922-2C5159E7407B}"/>
              </a:ext>
              <a:ext uri="{C183D7F6-B498-43B3-948B-1728B52AA6E4}">
                <adec:decorative xmlns:adec="http://schemas.microsoft.com/office/drawing/2017/decorative" val="1"/>
              </a:ext>
            </a:extLst>
          </p:cNvPr>
          <p:cNvCxnSpPr>
            <a:cxnSpLocks/>
          </p:cNvCxnSpPr>
          <p:nvPr/>
        </p:nvCxnSpPr>
        <p:spPr>
          <a:xfrm>
            <a:off x="4829528" y="5077579"/>
            <a:ext cx="731520" cy="0"/>
          </a:xfrm>
          <a:prstGeom prst="line">
            <a:avLst/>
          </a:prstGeom>
          <a:noFill/>
          <a:ln w="38100" cap="flat">
            <a:solidFill>
              <a:srgbClr val="D1A3D3"/>
            </a:solidFill>
            <a:prstDash val="solid"/>
            <a:miter/>
          </a:ln>
        </p:spPr>
      </p:cxnSp>
      <p:cxnSp>
        <p:nvCxnSpPr>
          <p:cNvPr id="35" name="Straight Connector 34">
            <a:extLst>
              <a:ext uri="{FF2B5EF4-FFF2-40B4-BE49-F238E27FC236}">
                <a16:creationId xmlns:a16="http://schemas.microsoft.com/office/drawing/2014/main" id="{5458FFE0-35BA-4433-CC65-FF687E28F42A}"/>
              </a:ext>
              <a:ext uri="{C183D7F6-B498-43B3-948B-1728B52AA6E4}">
                <adec:decorative xmlns:adec="http://schemas.microsoft.com/office/drawing/2017/decorative" val="1"/>
              </a:ext>
            </a:extLst>
          </p:cNvPr>
          <p:cNvCxnSpPr>
            <a:cxnSpLocks/>
          </p:cNvCxnSpPr>
          <p:nvPr/>
        </p:nvCxnSpPr>
        <p:spPr>
          <a:xfrm>
            <a:off x="4829528" y="5595738"/>
            <a:ext cx="731520" cy="0"/>
          </a:xfrm>
          <a:prstGeom prst="line">
            <a:avLst/>
          </a:prstGeom>
          <a:noFill/>
          <a:ln w="38100" cap="flat">
            <a:solidFill>
              <a:srgbClr val="D1A3D3"/>
            </a:solidFill>
            <a:prstDash val="solid"/>
            <a:miter/>
          </a:ln>
        </p:spPr>
      </p:cxnSp>
      <p:cxnSp>
        <p:nvCxnSpPr>
          <p:cNvPr id="36" name="Straight Connector 35">
            <a:extLst>
              <a:ext uri="{FF2B5EF4-FFF2-40B4-BE49-F238E27FC236}">
                <a16:creationId xmlns:a16="http://schemas.microsoft.com/office/drawing/2014/main" id="{30EB0846-7695-8BDE-BB0D-6E07325D01A8}"/>
              </a:ext>
              <a:ext uri="{C183D7F6-B498-43B3-948B-1728B52AA6E4}">
                <adec:decorative xmlns:adec="http://schemas.microsoft.com/office/drawing/2017/decorative" val="1"/>
              </a:ext>
            </a:extLst>
          </p:cNvPr>
          <p:cNvCxnSpPr>
            <a:cxnSpLocks/>
          </p:cNvCxnSpPr>
          <p:nvPr/>
        </p:nvCxnSpPr>
        <p:spPr>
          <a:xfrm>
            <a:off x="6488784" y="3523106"/>
            <a:ext cx="731520" cy="0"/>
          </a:xfrm>
          <a:prstGeom prst="line">
            <a:avLst/>
          </a:prstGeom>
          <a:noFill/>
          <a:ln w="38100" cap="flat">
            <a:solidFill>
              <a:srgbClr val="94CBE8"/>
            </a:solidFill>
            <a:prstDash val="solid"/>
            <a:miter/>
          </a:ln>
        </p:spPr>
      </p:cxnSp>
      <p:cxnSp>
        <p:nvCxnSpPr>
          <p:cNvPr id="37" name="Straight Connector 36">
            <a:extLst>
              <a:ext uri="{FF2B5EF4-FFF2-40B4-BE49-F238E27FC236}">
                <a16:creationId xmlns:a16="http://schemas.microsoft.com/office/drawing/2014/main" id="{CDC8EF35-8C8E-51AD-0839-36FE770BAE78}"/>
              </a:ext>
              <a:ext uri="{C183D7F6-B498-43B3-948B-1728B52AA6E4}">
                <adec:decorative xmlns:adec="http://schemas.microsoft.com/office/drawing/2017/decorative" val="1"/>
              </a:ext>
            </a:extLst>
          </p:cNvPr>
          <p:cNvCxnSpPr>
            <a:cxnSpLocks/>
          </p:cNvCxnSpPr>
          <p:nvPr/>
        </p:nvCxnSpPr>
        <p:spPr>
          <a:xfrm>
            <a:off x="6488784" y="4041264"/>
            <a:ext cx="731520" cy="0"/>
          </a:xfrm>
          <a:prstGeom prst="line">
            <a:avLst/>
          </a:prstGeom>
          <a:noFill/>
          <a:ln w="38100" cap="flat">
            <a:solidFill>
              <a:srgbClr val="94CBE8"/>
            </a:solidFill>
            <a:prstDash val="solid"/>
            <a:miter/>
          </a:ln>
        </p:spPr>
      </p:cxnSp>
      <p:cxnSp>
        <p:nvCxnSpPr>
          <p:cNvPr id="38" name="Straight Connector 37">
            <a:extLst>
              <a:ext uri="{FF2B5EF4-FFF2-40B4-BE49-F238E27FC236}">
                <a16:creationId xmlns:a16="http://schemas.microsoft.com/office/drawing/2014/main" id="{12C95A12-FCBC-15D0-451B-84668C41E462}"/>
              </a:ext>
              <a:ext uri="{C183D7F6-B498-43B3-948B-1728B52AA6E4}">
                <adec:decorative xmlns:adec="http://schemas.microsoft.com/office/drawing/2017/decorative" val="1"/>
              </a:ext>
            </a:extLst>
          </p:cNvPr>
          <p:cNvCxnSpPr>
            <a:cxnSpLocks/>
          </p:cNvCxnSpPr>
          <p:nvPr/>
        </p:nvCxnSpPr>
        <p:spPr>
          <a:xfrm>
            <a:off x="6488784" y="4559422"/>
            <a:ext cx="731520" cy="0"/>
          </a:xfrm>
          <a:prstGeom prst="line">
            <a:avLst/>
          </a:prstGeom>
          <a:noFill/>
          <a:ln w="38100" cap="flat">
            <a:solidFill>
              <a:srgbClr val="94CBE8"/>
            </a:solidFill>
            <a:prstDash val="solid"/>
            <a:miter/>
          </a:ln>
        </p:spPr>
      </p:cxnSp>
      <p:cxnSp>
        <p:nvCxnSpPr>
          <p:cNvPr id="39" name="Straight Connector 38">
            <a:extLst>
              <a:ext uri="{FF2B5EF4-FFF2-40B4-BE49-F238E27FC236}">
                <a16:creationId xmlns:a16="http://schemas.microsoft.com/office/drawing/2014/main" id="{ABA3EE38-6F4E-60E4-D80F-30D703F63E00}"/>
              </a:ext>
              <a:ext uri="{C183D7F6-B498-43B3-948B-1728B52AA6E4}">
                <adec:decorative xmlns:adec="http://schemas.microsoft.com/office/drawing/2017/decorative" val="1"/>
              </a:ext>
            </a:extLst>
          </p:cNvPr>
          <p:cNvCxnSpPr>
            <a:cxnSpLocks/>
          </p:cNvCxnSpPr>
          <p:nvPr/>
        </p:nvCxnSpPr>
        <p:spPr>
          <a:xfrm>
            <a:off x="6488784" y="5077579"/>
            <a:ext cx="731520" cy="0"/>
          </a:xfrm>
          <a:prstGeom prst="line">
            <a:avLst/>
          </a:prstGeom>
          <a:noFill/>
          <a:ln w="38100" cap="flat">
            <a:solidFill>
              <a:srgbClr val="94CBE8"/>
            </a:solidFill>
            <a:prstDash val="solid"/>
            <a:miter/>
          </a:ln>
        </p:spPr>
      </p:cxnSp>
      <p:cxnSp>
        <p:nvCxnSpPr>
          <p:cNvPr id="40" name="Straight Connector 39">
            <a:extLst>
              <a:ext uri="{FF2B5EF4-FFF2-40B4-BE49-F238E27FC236}">
                <a16:creationId xmlns:a16="http://schemas.microsoft.com/office/drawing/2014/main" id="{C9C1210B-C2BC-CDA3-C881-CC9CFF07B063}"/>
              </a:ext>
              <a:ext uri="{C183D7F6-B498-43B3-948B-1728B52AA6E4}">
                <adec:decorative xmlns:adec="http://schemas.microsoft.com/office/drawing/2017/decorative" val="1"/>
              </a:ext>
            </a:extLst>
          </p:cNvPr>
          <p:cNvCxnSpPr>
            <a:cxnSpLocks/>
          </p:cNvCxnSpPr>
          <p:nvPr/>
        </p:nvCxnSpPr>
        <p:spPr>
          <a:xfrm>
            <a:off x="6488784" y="5595738"/>
            <a:ext cx="731520" cy="0"/>
          </a:xfrm>
          <a:prstGeom prst="line">
            <a:avLst/>
          </a:prstGeom>
          <a:noFill/>
          <a:ln w="38100" cap="flat">
            <a:solidFill>
              <a:srgbClr val="94CBE8"/>
            </a:solidFill>
            <a:prstDash val="solid"/>
            <a:miter/>
          </a:ln>
        </p:spPr>
      </p:cxnSp>
      <p:sp>
        <p:nvSpPr>
          <p:cNvPr id="41" name="Title 1">
            <a:extLst>
              <a:ext uri="{FF2B5EF4-FFF2-40B4-BE49-F238E27FC236}">
                <a16:creationId xmlns:a16="http://schemas.microsoft.com/office/drawing/2014/main" id="{191E8204-CA45-5D28-7688-4C72387168A0}"/>
              </a:ext>
            </a:extLst>
          </p:cNvPr>
          <p:cNvSpPr txBox="1">
            <a:spLocks/>
          </p:cNvSpPr>
          <p:nvPr/>
        </p:nvSpPr>
        <p:spPr>
          <a:xfrm>
            <a:off x="470689" y="123841"/>
            <a:ext cx="11250621" cy="430887"/>
          </a:xfrm>
          <a:prstGeom prst="rect">
            <a:avLst/>
          </a:prstGeom>
        </p:spPr>
        <p:txBody>
          <a:bodyPr vert="horz" wrap="square" lIns="0" tIns="0" rIns="0" bIns="0" rtlCol="0" anchor="t">
            <a:spAutoFit/>
          </a:bodyPr>
          <a:lstStyle>
            <a:lvl1pPr marL="0" algn="l" defTabSz="457200" rtl="0" eaLnBrk="1" latinLnBrk="0" hangingPunct="1">
              <a:lnSpc>
                <a:spcPct val="100000"/>
              </a:lnSpc>
              <a:spcBef>
                <a:spcPct val="0"/>
              </a:spcBef>
              <a:buNone/>
              <a:defRPr lang="en-US" sz="3600" b="1" kern="1200" cap="none" spc="-50" baseline="0" dirty="0">
                <a:ln w="3175">
                  <a:noFill/>
                </a:ln>
                <a:gradFill>
                  <a:gsLst>
                    <a:gs pos="0">
                      <a:srgbClr val="FF5C39"/>
                    </a:gs>
                    <a:gs pos="100000">
                      <a:srgbClr val="C73ECC"/>
                    </a:gs>
                  </a:gsLst>
                  <a:lin ang="3900000" scaled="0"/>
                </a:gradFill>
                <a:effectLst/>
                <a:latin typeface="Segoe UI" panose="020B0502040204020203" pitchFamily="34" charset="0"/>
                <a:ea typeface="+mn-ea"/>
                <a:cs typeface="Segoe UI" panose="020B0502040204020203" pitchFamily="34" charset="0"/>
              </a:defRPr>
            </a:lvl1pPr>
          </a:lstStyle>
          <a:p>
            <a:r>
              <a:rPr lang="en-US" sz="2800"/>
              <a:t>Credential alternatives address goals, desired skills, and experience</a:t>
            </a:r>
          </a:p>
        </p:txBody>
      </p:sp>
    </p:spTree>
    <p:extLst>
      <p:ext uri="{BB962C8B-B14F-4D97-AF65-F5344CB8AC3E}">
        <p14:creationId xmlns:p14="http://schemas.microsoft.com/office/powerpoint/2010/main" val="1807709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1e3f4ab7-c574-434b-b6d2-f3ccb943dff7}" enabled="1" method="Standard" siteId="{866c7a4c-8a59-4bd3-ad9f-8512a581efc0}" contentBits="0" removed="0"/>
</clbl:labelList>
</file>

<file path=docProps/app.xml><?xml version="1.0" encoding="utf-8"?>
<Properties xmlns="http://schemas.openxmlformats.org/officeDocument/2006/extended-properties" xmlns:vt="http://schemas.openxmlformats.org/officeDocument/2006/docPropsVTypes">
  <TotalTime>0</TotalTime>
  <Words>2285</Words>
  <Application>Microsoft Office PowerPoint</Application>
  <PresentationFormat>Widescreen</PresentationFormat>
  <Paragraphs>533</Paragraphs>
  <Slides>30</Slides>
  <Notes>12</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30</vt:i4>
      </vt:variant>
    </vt:vector>
  </HeadingPairs>
  <TitlesOfParts>
    <vt:vector size="45" baseType="lpstr">
      <vt:lpstr>-apple-system</vt:lpstr>
      <vt:lpstr>Aptos</vt:lpstr>
      <vt:lpstr>Aptos Display</vt:lpstr>
      <vt:lpstr>Arial</vt:lpstr>
      <vt:lpstr>Arial Black</vt:lpstr>
      <vt:lpstr>Calibri</vt:lpstr>
      <vt:lpstr>Montserrat (Body)</vt:lpstr>
      <vt:lpstr>Segoe UI</vt:lpstr>
      <vt:lpstr>Segoe UI </vt:lpstr>
      <vt:lpstr>Segoe UI Semibold</vt:lpstr>
      <vt:lpstr>Segoe UI Semibold (Headings)</vt:lpstr>
      <vt:lpstr>Segoe UI Symbol</vt:lpstr>
      <vt:lpstr>Tahoma</vt:lpstr>
      <vt:lpstr>Wingdings</vt:lpstr>
      <vt:lpstr>Office Theme</vt:lpstr>
      <vt:lpstr>PowerPoint Presentation</vt:lpstr>
      <vt:lpstr>Hello!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Microsoft Learn</vt:lpstr>
      <vt:lpstr>Microsoft Learn</vt:lpstr>
      <vt:lpstr>Thank you</vt:lpstr>
      <vt:lpstr>Resources</vt:lpstr>
      <vt:lpstr>Humble Bundle</vt:lpstr>
      <vt:lpstr>Skills readiness plan</vt:lpstr>
      <vt:lpstr>PowerPoint Presentation</vt:lpstr>
      <vt:lpstr>PowerPoint Presentation</vt:lpstr>
      <vt:lpstr>PowerPoint Presentation</vt:lpstr>
      <vt:lpstr>PowerPoint Presentation</vt:lpstr>
      <vt:lpstr>PowerPoint Presentation</vt:lpstr>
      <vt:lpstr>PowerPoint Presentation</vt:lpstr>
      <vt:lpstr>Introduction</vt:lpstr>
      <vt:lpstr>Master the basics</vt:lpstr>
      <vt:lpstr>Training journey for cloud IT pros</vt:lpstr>
      <vt:lpstr>Training journey for hybrid cloud IT pros</vt:lpstr>
      <vt:lpstr>Training journey for cloud IT pros expert level</vt:lpstr>
      <vt:lpstr>Training journey for developers</vt:lpstr>
      <vt:lpstr>Training journey for data &amp; AI professionals</vt:lpstr>
      <vt:lpstr>Training journey for data analysts</vt:lpstr>
      <vt:lpstr>Microsoft Virtual Training Day events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2025-04-24T21:46:26Z</dcterms:created>
  <dcterms:modified xsi:type="dcterms:W3CDTF">2025-04-24T21:46:31Z</dcterms:modified>
</cp:coreProperties>
</file>